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6" r:id="rId2"/>
    <p:sldId id="259" r:id="rId3"/>
    <p:sldId id="257" r:id="rId4"/>
    <p:sldId id="266" r:id="rId5"/>
    <p:sldId id="262" r:id="rId6"/>
    <p:sldId id="260" r:id="rId7"/>
    <p:sldId id="263" r:id="rId8"/>
    <p:sldId id="276" r:id="rId9"/>
    <p:sldId id="261" r:id="rId10"/>
    <p:sldId id="258" r:id="rId11"/>
    <p:sldId id="264" r:id="rId12"/>
    <p:sldId id="265" r:id="rId13"/>
    <p:sldId id="267" r:id="rId14"/>
    <p:sldId id="268" r:id="rId15"/>
    <p:sldId id="269" r:id="rId16"/>
    <p:sldId id="270" r:id="rId17"/>
    <p:sldId id="271" r:id="rId18"/>
    <p:sldId id="272" r:id="rId19"/>
    <p:sldId id="273" r:id="rId20"/>
    <p:sldId id="274" r:id="rId21"/>
    <p:sldId id="275" r:id="rId2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Gill Sans"/>
      </a:defRPr>
    </a:lvl1pPr>
    <a:lvl2pPr marL="0" marR="0" indent="3429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Gill Sans"/>
      </a:defRPr>
    </a:lvl2pPr>
    <a:lvl3pPr marL="0" marR="0" indent="6858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Gill Sans"/>
      </a:defRPr>
    </a:lvl3pPr>
    <a:lvl4pPr marL="0" marR="0" indent="10287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Gill Sans"/>
      </a:defRPr>
    </a:lvl4pPr>
    <a:lvl5pPr marL="0" marR="0" indent="13716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Gill Sans"/>
      </a:defRPr>
    </a:lvl5pPr>
    <a:lvl6pPr marL="0" marR="0" indent="17145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Gill Sans"/>
      </a:defRPr>
    </a:lvl6pPr>
    <a:lvl7pPr marL="0" marR="0" indent="20574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Gill Sans"/>
      </a:defRPr>
    </a:lvl7pPr>
    <a:lvl8pPr marL="0" marR="0" indent="24003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Gill Sans"/>
      </a:defRPr>
    </a:lvl8pPr>
    <a:lvl9pPr marL="0" marR="0" indent="27432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Gill Sans"/>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D8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D51ADE6A-740E-44AE-83CC-AE7238B6C88D}"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DFD3C3"/>
          </a:solidFill>
        </a:fill>
      </a:tcStyle>
    </a:firstCol>
    <a:lastRow>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C7B198"/>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7B198"/>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741"/>
    <p:restoredTop sz="94684"/>
  </p:normalViewPr>
  <p:slideViewPr>
    <p:cSldViewPr snapToGrid="0" snapToObjects="1">
      <p:cViewPr varScale="1">
        <p:scale>
          <a:sx n="69" d="100"/>
          <a:sy n="69" d="100"/>
        </p:scale>
        <p:origin x="256" y="-56"/>
      </p:cViewPr>
      <p:guideLst>
        <p:guide orient="horz" pos="3072"/>
        <p:guide pos="409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1T11:46:57.849"/>
    </inkml:context>
    <inkml:brush xml:id="br0">
      <inkml:brushProperty name="width" value="0.05" units="cm"/>
      <inkml:brushProperty name="height" value="0.05" units="cm"/>
    </inkml:brush>
  </inkml:definitions>
  <inkml:trace contextRef="#ctx0" brushRef="#br0">0 0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04" name="Shape 504"/>
          <p:cNvSpPr>
            <a:spLocks noGrp="1" noRot="1" noChangeAspect="1"/>
          </p:cNvSpPr>
          <p:nvPr>
            <p:ph type="sldImg"/>
          </p:nvPr>
        </p:nvSpPr>
        <p:spPr>
          <a:xfrm>
            <a:off x="1143000" y="685800"/>
            <a:ext cx="4572000" cy="3429000"/>
          </a:xfrm>
          <a:prstGeom prst="rect">
            <a:avLst/>
          </a:prstGeom>
        </p:spPr>
        <p:txBody>
          <a:bodyPr/>
          <a:lstStyle/>
          <a:p>
            <a:endParaRPr/>
          </a:p>
        </p:txBody>
      </p:sp>
      <p:sp>
        <p:nvSpPr>
          <p:cNvPr id="505" name="Shape 505"/>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241699243"/>
      </p:ext>
    </p:extLst>
  </p:cSld>
  <p:clrMap bg1="lt1" tx1="dk1" bg2="lt2" tx2="dk2" accent1="accent1" accent2="accent2" accent3="accent3" accent4="accent4" accent5="accent5" accent6="accent6" hlink="hlink" folHlink="folHlink"/>
  <p:notesStyle>
    <a:lvl1pPr defTabSz="584200" latinLnBrk="0">
      <a:defRPr sz="2200">
        <a:latin typeface="Lucida Grande"/>
        <a:ea typeface="Lucida Grande"/>
        <a:cs typeface="Lucida Grande"/>
        <a:sym typeface="Lucida Grande"/>
      </a:defRPr>
    </a:lvl1pPr>
    <a:lvl2pPr indent="228600" defTabSz="584200" latinLnBrk="0">
      <a:defRPr sz="2200">
        <a:latin typeface="Lucida Grande"/>
        <a:ea typeface="Lucida Grande"/>
        <a:cs typeface="Lucida Grande"/>
        <a:sym typeface="Lucida Grande"/>
      </a:defRPr>
    </a:lvl2pPr>
    <a:lvl3pPr indent="457200" defTabSz="584200" latinLnBrk="0">
      <a:defRPr sz="2200">
        <a:latin typeface="Lucida Grande"/>
        <a:ea typeface="Lucida Grande"/>
        <a:cs typeface="Lucida Grande"/>
        <a:sym typeface="Lucida Grande"/>
      </a:defRPr>
    </a:lvl3pPr>
    <a:lvl4pPr indent="685800" defTabSz="584200" latinLnBrk="0">
      <a:defRPr sz="2200">
        <a:latin typeface="Lucida Grande"/>
        <a:ea typeface="Lucida Grande"/>
        <a:cs typeface="Lucida Grande"/>
        <a:sym typeface="Lucida Grande"/>
      </a:defRPr>
    </a:lvl4pPr>
    <a:lvl5pPr indent="914400" defTabSz="584200" latinLnBrk="0">
      <a:defRPr sz="2200">
        <a:latin typeface="Lucida Grande"/>
        <a:ea typeface="Lucida Grande"/>
        <a:cs typeface="Lucida Grande"/>
        <a:sym typeface="Lucida Grande"/>
      </a:defRPr>
    </a:lvl5pPr>
    <a:lvl6pPr indent="1143000" defTabSz="584200" latinLnBrk="0">
      <a:defRPr sz="2200">
        <a:latin typeface="Lucida Grande"/>
        <a:ea typeface="Lucida Grande"/>
        <a:cs typeface="Lucida Grande"/>
        <a:sym typeface="Lucida Grande"/>
      </a:defRPr>
    </a:lvl6pPr>
    <a:lvl7pPr indent="1371600" defTabSz="584200" latinLnBrk="0">
      <a:defRPr sz="2200">
        <a:latin typeface="Lucida Grande"/>
        <a:ea typeface="Lucida Grande"/>
        <a:cs typeface="Lucida Grande"/>
        <a:sym typeface="Lucida Grande"/>
      </a:defRPr>
    </a:lvl7pPr>
    <a:lvl8pPr indent="1600200" defTabSz="584200" latinLnBrk="0">
      <a:defRPr sz="2200">
        <a:latin typeface="Lucida Grande"/>
        <a:ea typeface="Lucida Grande"/>
        <a:cs typeface="Lucida Grande"/>
        <a:sym typeface="Lucida Grande"/>
      </a:defRPr>
    </a:lvl8pPr>
    <a:lvl9pPr indent="1828800" defTabSz="584200" latinLnBrk="0">
      <a:defRPr sz="2200">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1">
    <p:spTree>
      <p:nvGrpSpPr>
        <p:cNvPr id="1" name=""/>
        <p:cNvGrpSpPr/>
        <p:nvPr/>
      </p:nvGrpSpPr>
      <p:grpSpPr>
        <a:xfrm>
          <a:off x="0" y="0"/>
          <a:ext cx="0" cy="0"/>
          <a:chOff x="0" y="0"/>
          <a:chExt cx="0" cy="0"/>
        </a:xfrm>
      </p:grpSpPr>
      <p:sp>
        <p:nvSpPr>
          <p:cNvPr id="22" name="Rectangle"/>
          <p:cNvSpPr/>
          <p:nvPr/>
        </p:nvSpPr>
        <p:spPr>
          <a:xfrm>
            <a:off x="0" y="0"/>
            <a:ext cx="13004800" cy="9753600"/>
          </a:xfrm>
          <a:prstGeom prst="rect">
            <a:avLst/>
          </a:prstGeom>
          <a:solidFill>
            <a:srgbClr val="19181C"/>
          </a:solidFill>
          <a:ln w="12700">
            <a:miter lim="400000"/>
          </a:ln>
        </p:spPr>
        <p:txBody>
          <a:bodyPr lIns="0" tIns="0" rIns="0" bIns="0" anchor="ctr"/>
          <a:lstStyle/>
          <a:p>
            <a:endParaRPr/>
          </a:p>
        </p:txBody>
      </p:sp>
      <p:sp>
        <p:nvSpPr>
          <p:cNvPr id="23" name="Line"/>
          <p:cNvSpPr/>
          <p:nvPr/>
        </p:nvSpPr>
        <p:spPr>
          <a:xfrm flipV="1">
            <a:off x="1757527" y="-3738"/>
            <a:ext cx="1" cy="9761076"/>
          </a:xfrm>
          <a:prstGeom prst="line">
            <a:avLst/>
          </a:prstGeom>
          <a:ln>
            <a:solidFill>
              <a:srgbClr val="232323"/>
            </a:solidFill>
            <a:miter lim="400000"/>
          </a:ln>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defRPr>
            </a:pPr>
            <a:endParaRPr/>
          </a:p>
        </p:txBody>
      </p:sp>
      <p:sp>
        <p:nvSpPr>
          <p:cNvPr id="24" name="Line"/>
          <p:cNvSpPr/>
          <p:nvPr/>
        </p:nvSpPr>
        <p:spPr>
          <a:xfrm flipV="1">
            <a:off x="4129963" y="-3738"/>
            <a:ext cx="1" cy="9761076"/>
          </a:xfrm>
          <a:prstGeom prst="line">
            <a:avLst/>
          </a:prstGeom>
          <a:ln>
            <a:solidFill>
              <a:srgbClr val="232323"/>
            </a:solidFill>
            <a:miter lim="400000"/>
          </a:ln>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defRPr>
            </a:pPr>
            <a:endParaRPr/>
          </a:p>
        </p:txBody>
      </p:sp>
      <p:sp>
        <p:nvSpPr>
          <p:cNvPr id="25" name="Line"/>
          <p:cNvSpPr/>
          <p:nvPr/>
        </p:nvSpPr>
        <p:spPr>
          <a:xfrm flipV="1">
            <a:off x="6502400" y="-3738"/>
            <a:ext cx="0" cy="9761076"/>
          </a:xfrm>
          <a:prstGeom prst="line">
            <a:avLst/>
          </a:prstGeom>
          <a:ln>
            <a:solidFill>
              <a:srgbClr val="232323"/>
            </a:solidFill>
            <a:miter lim="400000"/>
          </a:ln>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defRPr>
            </a:pPr>
            <a:endParaRPr/>
          </a:p>
        </p:txBody>
      </p:sp>
      <p:sp>
        <p:nvSpPr>
          <p:cNvPr id="26" name="Line"/>
          <p:cNvSpPr/>
          <p:nvPr/>
        </p:nvSpPr>
        <p:spPr>
          <a:xfrm flipV="1">
            <a:off x="8874836" y="-3738"/>
            <a:ext cx="1" cy="9761076"/>
          </a:xfrm>
          <a:prstGeom prst="line">
            <a:avLst/>
          </a:prstGeom>
          <a:ln>
            <a:solidFill>
              <a:srgbClr val="232323"/>
            </a:solidFill>
            <a:miter lim="400000"/>
          </a:ln>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defRPr>
            </a:pPr>
            <a:endParaRPr/>
          </a:p>
        </p:txBody>
      </p:sp>
      <p:sp>
        <p:nvSpPr>
          <p:cNvPr id="27" name="Line"/>
          <p:cNvSpPr/>
          <p:nvPr/>
        </p:nvSpPr>
        <p:spPr>
          <a:xfrm flipV="1">
            <a:off x="11247272" y="-3738"/>
            <a:ext cx="1" cy="9761076"/>
          </a:xfrm>
          <a:prstGeom prst="line">
            <a:avLst/>
          </a:prstGeom>
          <a:ln>
            <a:solidFill>
              <a:srgbClr val="232323"/>
            </a:solidFill>
            <a:miter lim="400000"/>
          </a:ln>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defRPr>
            </a:pPr>
            <a:endParaRPr/>
          </a:p>
        </p:txBody>
      </p:sp>
      <p:sp>
        <p:nvSpPr>
          <p:cNvPr id="28" name="Line"/>
          <p:cNvSpPr/>
          <p:nvPr/>
        </p:nvSpPr>
        <p:spPr>
          <a:xfrm flipV="1">
            <a:off x="-12385" y="2377363"/>
            <a:ext cx="13004801" cy="1"/>
          </a:xfrm>
          <a:prstGeom prst="line">
            <a:avLst/>
          </a:prstGeom>
          <a:ln>
            <a:solidFill>
              <a:srgbClr val="232323"/>
            </a:solidFill>
            <a:miter lim="400000"/>
          </a:ln>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defRPr>
            </a:pPr>
            <a:endParaRPr/>
          </a:p>
        </p:txBody>
      </p:sp>
      <p:sp>
        <p:nvSpPr>
          <p:cNvPr id="29" name="Line"/>
          <p:cNvSpPr/>
          <p:nvPr/>
        </p:nvSpPr>
        <p:spPr>
          <a:xfrm>
            <a:off x="-12385" y="4749800"/>
            <a:ext cx="13004801" cy="0"/>
          </a:xfrm>
          <a:prstGeom prst="line">
            <a:avLst/>
          </a:prstGeom>
          <a:ln>
            <a:solidFill>
              <a:srgbClr val="232323"/>
            </a:solidFill>
            <a:miter lim="400000"/>
          </a:ln>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defRPr>
            </a:pPr>
            <a:endParaRPr/>
          </a:p>
        </p:txBody>
      </p:sp>
      <p:sp>
        <p:nvSpPr>
          <p:cNvPr id="30" name="Line"/>
          <p:cNvSpPr/>
          <p:nvPr/>
        </p:nvSpPr>
        <p:spPr>
          <a:xfrm>
            <a:off x="-12385" y="7122236"/>
            <a:ext cx="13004801" cy="1"/>
          </a:xfrm>
          <a:prstGeom prst="line">
            <a:avLst/>
          </a:prstGeom>
          <a:ln>
            <a:solidFill>
              <a:srgbClr val="232323"/>
            </a:solidFill>
            <a:miter lim="400000"/>
          </a:ln>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defRPr>
            </a:pPr>
            <a:endParaRPr/>
          </a:p>
        </p:txBody>
      </p:sp>
      <p:sp>
        <p:nvSpPr>
          <p:cNvPr id="31" name="Line"/>
          <p:cNvSpPr/>
          <p:nvPr/>
        </p:nvSpPr>
        <p:spPr>
          <a:xfrm>
            <a:off x="-12385" y="9494673"/>
            <a:ext cx="13004801" cy="1"/>
          </a:xfrm>
          <a:prstGeom prst="line">
            <a:avLst/>
          </a:prstGeom>
          <a:ln>
            <a:solidFill>
              <a:srgbClr val="232323"/>
            </a:solidFill>
            <a:miter lim="400000"/>
          </a:ln>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defRPr>
            </a:pPr>
            <a:endParaRPr/>
          </a:p>
        </p:txBody>
      </p:sp>
      <p:sp>
        <p:nvSpPr>
          <p:cNvPr id="32" name="Title Text"/>
          <p:cNvSpPr txBox="1">
            <a:spLocks noGrp="1"/>
          </p:cNvSpPr>
          <p:nvPr>
            <p:ph type="title"/>
          </p:nvPr>
        </p:nvSpPr>
        <p:spPr>
          <a:xfrm>
            <a:off x="1270000" y="1569788"/>
            <a:ext cx="4889600" cy="3140374"/>
          </a:xfrm>
          <a:prstGeom prst="rect">
            <a:avLst/>
          </a:prstGeom>
        </p:spPr>
        <p:txBody>
          <a:bodyPr/>
          <a:lstStyle>
            <a:lvl1pPr>
              <a:defRPr sz="7600"/>
            </a:lvl1pPr>
          </a:lstStyle>
          <a:p>
            <a:r>
              <a:rPr lang="es-ES"/>
              <a:t>Haga clic para modificar el estilo de título del patrón</a:t>
            </a:r>
            <a:endParaRPr/>
          </a:p>
        </p:txBody>
      </p:sp>
      <p:sp>
        <p:nvSpPr>
          <p:cNvPr id="33" name="Body Level One…"/>
          <p:cNvSpPr txBox="1">
            <a:spLocks noGrp="1"/>
          </p:cNvSpPr>
          <p:nvPr>
            <p:ph type="body" sz="quarter" idx="1" hasCustomPrompt="1"/>
          </p:nvPr>
        </p:nvSpPr>
        <p:spPr>
          <a:xfrm>
            <a:off x="1270000" y="5116007"/>
            <a:ext cx="4271338" cy="1130301"/>
          </a:xfrm>
          <a:prstGeom prst="rect">
            <a:avLst/>
          </a:prstGeom>
        </p:spPr>
        <p:txBody>
          <a:bodyPr/>
          <a:lstStyle>
            <a:lvl1pPr>
              <a:lnSpc>
                <a:spcPct val="100000"/>
              </a:lnSpc>
              <a:defRPr>
                <a:solidFill>
                  <a:srgbClr val="C7B198"/>
                </a:solidFill>
              </a:defRPr>
            </a:lvl1pPr>
            <a:lvl2pPr>
              <a:lnSpc>
                <a:spcPct val="100000"/>
              </a:lnSpc>
              <a:defRPr>
                <a:solidFill>
                  <a:srgbClr val="C7B198"/>
                </a:solidFill>
              </a:defRPr>
            </a:lvl2pPr>
            <a:lvl3pPr>
              <a:lnSpc>
                <a:spcPct val="100000"/>
              </a:lnSpc>
              <a:defRPr>
                <a:solidFill>
                  <a:srgbClr val="C7B198"/>
                </a:solidFill>
              </a:defRPr>
            </a:lvl3pPr>
            <a:lvl4pPr>
              <a:lnSpc>
                <a:spcPct val="100000"/>
              </a:lnSpc>
              <a:defRPr>
                <a:solidFill>
                  <a:srgbClr val="C7B198"/>
                </a:solidFill>
              </a:defRPr>
            </a:lvl4pPr>
            <a:lvl5pPr>
              <a:lnSpc>
                <a:spcPct val="100000"/>
              </a:lnSpc>
              <a:defRPr>
                <a:solidFill>
                  <a:srgbClr val="C7B198"/>
                </a:solidFill>
              </a:defRPr>
            </a:lvl5pPr>
          </a:lstStyle>
          <a:p>
            <a:r>
              <a:t>Body Level One</a:t>
            </a:r>
          </a:p>
          <a:p>
            <a:pPr lvl="1"/>
            <a:r>
              <a:t>Body Level Two</a:t>
            </a:r>
          </a:p>
          <a:p>
            <a:pPr lvl="2"/>
            <a:r>
              <a:t>Body Level Three</a:t>
            </a:r>
          </a:p>
          <a:p>
            <a:pPr lvl="3"/>
            <a:r>
              <a:t>Body Level Four</a:t>
            </a:r>
          </a:p>
        </p:txBody>
      </p:sp>
      <p:sp>
        <p:nvSpPr>
          <p:cNvPr id="34" name="Rectangle"/>
          <p:cNvSpPr>
            <a:spLocks noGrp="1"/>
          </p:cNvSpPr>
          <p:nvPr>
            <p:ph type="body" sz="quarter" idx="13" hasCustomPrompt="1"/>
          </p:nvPr>
        </p:nvSpPr>
        <p:spPr>
          <a:xfrm>
            <a:off x="1274762" y="6656916"/>
            <a:ext cx="2933633" cy="619342"/>
          </a:xfrm>
          <a:prstGeom prst="rect">
            <a:avLst/>
          </a:prstGeom>
          <a:ln w="9525">
            <a:solidFill>
              <a:srgbClr val="C7B198"/>
            </a:solidFill>
          </a:ln>
        </p:spPr>
        <p:txBody>
          <a:bodyPr anchor="ctr"/>
          <a:lstStyle/>
          <a:p>
            <a:pPr algn="ctr">
              <a:lnSpc>
                <a:spcPct val="100000"/>
              </a:lnSpc>
              <a:defRPr sz="4200">
                <a:solidFill>
                  <a:srgbClr val="000000"/>
                </a:solidFill>
                <a:latin typeface="+mj-lt"/>
                <a:ea typeface="+mj-ea"/>
                <a:cs typeface="+mj-cs"/>
                <a:sym typeface="Gill Sans"/>
              </a:defRPr>
            </a:pPr>
            <a:r>
              <a:rPr lang="en-US"/>
              <a:t> </a:t>
            </a:r>
            <a:endParaRPr/>
          </a:p>
        </p:txBody>
      </p:sp>
      <p:sp>
        <p:nvSpPr>
          <p:cNvPr id="35" name="START PRESENTATION"/>
          <p:cNvSpPr txBox="1">
            <a:spLocks noGrp="1"/>
          </p:cNvSpPr>
          <p:nvPr>
            <p:ph type="body" sz="quarter" idx="14"/>
          </p:nvPr>
        </p:nvSpPr>
        <p:spPr>
          <a:xfrm>
            <a:off x="1463675" y="6810763"/>
            <a:ext cx="2555808" cy="286074"/>
          </a:xfrm>
          <a:prstGeom prst="rect">
            <a:avLst/>
          </a:prstGeom>
        </p:spPr>
        <p:txBody>
          <a:bodyPr anchor="ctr"/>
          <a:lstStyle>
            <a:lvl1pPr algn="ctr">
              <a:lnSpc>
                <a:spcPct val="100000"/>
              </a:lnSpc>
              <a:defRPr sz="1300" spc="195">
                <a:solidFill>
                  <a:srgbClr val="C7B198"/>
                </a:solidFill>
              </a:defRPr>
            </a:lvl1pPr>
          </a:lstStyle>
          <a:p>
            <a:pPr lvl="0"/>
            <a:r>
              <a:rPr lang="es-ES"/>
              <a:t>Haga clic para modificar los estilos de texto del patrón</a:t>
            </a:r>
          </a:p>
        </p:txBody>
      </p:sp>
      <p:sp>
        <p:nvSpPr>
          <p:cNvPr id="36" name="Photo-Placeholder-31"/>
          <p:cNvSpPr>
            <a:spLocks noGrp="1"/>
          </p:cNvSpPr>
          <p:nvPr>
            <p:ph type="pic" idx="15"/>
          </p:nvPr>
        </p:nvSpPr>
        <p:spPr>
          <a:xfrm>
            <a:off x="5938166" y="1706111"/>
            <a:ext cx="7083616" cy="8054771"/>
          </a:xfrm>
          <a:prstGeom prst="rect">
            <a:avLst/>
          </a:prstGeom>
          <a:effectLst>
            <a:outerShdw blurRad="190500" dist="190500" dir="5400000" rotWithShape="0">
              <a:srgbClr val="000000">
                <a:alpha val="52106"/>
              </a:srgbClr>
            </a:outerShdw>
          </a:effectLst>
        </p:spPr>
        <p:txBody>
          <a:bodyPr lIns="91439" tIns="45719" rIns="91439" bIns="45719"/>
          <a:lstStyle/>
          <a:p>
            <a:r>
              <a:rPr lang="es-ES"/>
              <a:t>Haga clic en el icono para agregar una imagen</a:t>
            </a:r>
            <a:endParaRPr/>
          </a:p>
        </p:txBody>
      </p:sp>
      <p:sp>
        <p:nvSpPr>
          <p:cNvPr id="37"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10">
    <p:spTree>
      <p:nvGrpSpPr>
        <p:cNvPr id="1" name=""/>
        <p:cNvGrpSpPr/>
        <p:nvPr/>
      </p:nvGrpSpPr>
      <p:grpSpPr>
        <a:xfrm>
          <a:off x="0" y="0"/>
          <a:ext cx="0" cy="0"/>
          <a:chOff x="0" y="0"/>
          <a:chExt cx="0" cy="0"/>
        </a:xfrm>
      </p:grpSpPr>
      <p:sp>
        <p:nvSpPr>
          <p:cNvPr id="222" name="Title Text"/>
          <p:cNvSpPr txBox="1">
            <a:spLocks noGrp="1"/>
          </p:cNvSpPr>
          <p:nvPr>
            <p:ph type="title"/>
          </p:nvPr>
        </p:nvSpPr>
        <p:spPr>
          <a:xfrm>
            <a:off x="1270000" y="1256981"/>
            <a:ext cx="10464800" cy="1081930"/>
          </a:xfrm>
          <a:prstGeom prst="rect">
            <a:avLst/>
          </a:prstGeom>
        </p:spPr>
        <p:txBody>
          <a:bodyPr anchor="t"/>
          <a:lstStyle>
            <a:lvl1pPr>
              <a:defRPr sz="3200"/>
            </a:lvl1pPr>
          </a:lstStyle>
          <a:p>
            <a:r>
              <a:rPr lang="es-ES"/>
              <a:t>Haga clic para modificar el estilo de título del patrón</a:t>
            </a:r>
            <a:endParaRPr/>
          </a:p>
        </p:txBody>
      </p:sp>
      <p:sp>
        <p:nvSpPr>
          <p:cNvPr id="223" name="Shape"/>
          <p:cNvSpPr>
            <a:spLocks noGrp="1"/>
          </p:cNvSpPr>
          <p:nvPr>
            <p:ph type="body" sz="quarter" idx="13" hasCustomPrompt="1"/>
          </p:nvPr>
        </p:nvSpPr>
        <p:spPr>
          <a:xfrm>
            <a:off x="1559112" y="3602456"/>
            <a:ext cx="2364807" cy="3028736"/>
          </a:xfrm>
          <a:custGeom>
            <a:avLst/>
            <a:gdLst/>
            <a:ahLst/>
            <a:cxnLst>
              <a:cxn ang="0">
                <a:pos x="wd2" y="hd2"/>
              </a:cxn>
              <a:cxn ang="5400000">
                <a:pos x="wd2" y="hd2"/>
              </a:cxn>
              <a:cxn ang="10800000">
                <a:pos x="wd2" y="hd2"/>
              </a:cxn>
              <a:cxn ang="16200000">
                <a:pos x="wd2" y="hd2"/>
              </a:cxn>
            </a:cxnLst>
            <a:rect l="0" t="0" r="r" b="b"/>
            <a:pathLst>
              <a:path w="20146" h="20524" extrusionOk="0">
                <a:moveTo>
                  <a:pt x="19850" y="6130"/>
                </a:moveTo>
                <a:cubicBezTo>
                  <a:pt x="20963" y="10414"/>
                  <a:pt x="18850" y="14744"/>
                  <a:pt x="14877" y="17790"/>
                </a:cubicBezTo>
                <a:cubicBezTo>
                  <a:pt x="12277" y="19784"/>
                  <a:pt x="8979" y="21076"/>
                  <a:pt x="5838" y="20291"/>
                </a:cubicBezTo>
                <a:cubicBezTo>
                  <a:pt x="2584" y="19478"/>
                  <a:pt x="799" y="16784"/>
                  <a:pt x="218" y="13835"/>
                </a:cubicBezTo>
                <a:cubicBezTo>
                  <a:pt x="-637" y="9494"/>
                  <a:pt x="1016" y="5030"/>
                  <a:pt x="5191" y="2175"/>
                </a:cubicBezTo>
                <a:cubicBezTo>
                  <a:pt x="7823" y="374"/>
                  <a:pt x="11188" y="-524"/>
                  <a:pt x="14232" y="320"/>
                </a:cubicBezTo>
                <a:cubicBezTo>
                  <a:pt x="17232" y="1151"/>
                  <a:pt x="19158" y="3467"/>
                  <a:pt x="19850" y="6130"/>
                </a:cubicBezTo>
                <a:close/>
              </a:path>
            </a:pathLst>
          </a:custGeom>
          <a:solidFill>
            <a:srgbClr val="C7B198"/>
          </a:solidFill>
        </p:spPr>
        <p:txBody>
          <a:bodyPr anchor="ctr"/>
          <a:lstStyle/>
          <a:p>
            <a:pPr algn="ctr">
              <a:lnSpc>
                <a:spcPct val="100000"/>
              </a:lnSpc>
              <a:defRPr sz="4200">
                <a:solidFill>
                  <a:srgbClr val="000000"/>
                </a:solidFill>
                <a:latin typeface="+mj-lt"/>
                <a:ea typeface="+mj-ea"/>
                <a:cs typeface="+mj-cs"/>
                <a:sym typeface="Gill Sans"/>
              </a:defRPr>
            </a:pPr>
            <a:r>
              <a:rPr lang="en-US"/>
              <a:t> </a:t>
            </a:r>
            <a:endParaRPr/>
          </a:p>
        </p:txBody>
      </p:sp>
      <p:sp>
        <p:nvSpPr>
          <p:cNvPr id="224" name="Photo-Placeholder-31"/>
          <p:cNvSpPr>
            <a:spLocks noGrp="1"/>
          </p:cNvSpPr>
          <p:nvPr>
            <p:ph type="pic" sz="quarter" idx="14"/>
          </p:nvPr>
        </p:nvSpPr>
        <p:spPr>
          <a:xfrm>
            <a:off x="1560606" y="3077376"/>
            <a:ext cx="2363160" cy="3583411"/>
          </a:xfrm>
          <a:prstGeom prst="rect">
            <a:avLst/>
          </a:prstGeom>
        </p:spPr>
        <p:txBody>
          <a:bodyPr lIns="91439" tIns="45719" rIns="91439" bIns="45719"/>
          <a:lstStyle/>
          <a:p>
            <a:r>
              <a:rPr lang="es-ES"/>
              <a:t>Haga clic en el icono para agregar una imagen</a:t>
            </a:r>
            <a:endParaRPr/>
          </a:p>
        </p:txBody>
      </p:sp>
      <p:sp>
        <p:nvSpPr>
          <p:cNvPr id="225" name="Shape"/>
          <p:cNvSpPr>
            <a:spLocks noGrp="1"/>
          </p:cNvSpPr>
          <p:nvPr>
            <p:ph type="body" sz="quarter" idx="15" hasCustomPrompt="1"/>
          </p:nvPr>
        </p:nvSpPr>
        <p:spPr>
          <a:xfrm>
            <a:off x="9056112" y="3602457"/>
            <a:ext cx="2364807" cy="3028735"/>
          </a:xfrm>
          <a:custGeom>
            <a:avLst/>
            <a:gdLst/>
            <a:ahLst/>
            <a:cxnLst>
              <a:cxn ang="0">
                <a:pos x="wd2" y="hd2"/>
              </a:cxn>
              <a:cxn ang="5400000">
                <a:pos x="wd2" y="hd2"/>
              </a:cxn>
              <a:cxn ang="10800000">
                <a:pos x="wd2" y="hd2"/>
              </a:cxn>
              <a:cxn ang="16200000">
                <a:pos x="wd2" y="hd2"/>
              </a:cxn>
            </a:cxnLst>
            <a:rect l="0" t="0" r="r" b="b"/>
            <a:pathLst>
              <a:path w="20146" h="20524" extrusionOk="0">
                <a:moveTo>
                  <a:pt x="19850" y="6130"/>
                </a:moveTo>
                <a:cubicBezTo>
                  <a:pt x="20963" y="10414"/>
                  <a:pt x="18850" y="14744"/>
                  <a:pt x="14877" y="17790"/>
                </a:cubicBezTo>
                <a:cubicBezTo>
                  <a:pt x="12277" y="19784"/>
                  <a:pt x="8979" y="21076"/>
                  <a:pt x="5838" y="20291"/>
                </a:cubicBezTo>
                <a:cubicBezTo>
                  <a:pt x="2584" y="19478"/>
                  <a:pt x="799" y="16784"/>
                  <a:pt x="218" y="13835"/>
                </a:cubicBezTo>
                <a:cubicBezTo>
                  <a:pt x="-637" y="9494"/>
                  <a:pt x="1016" y="5030"/>
                  <a:pt x="5191" y="2175"/>
                </a:cubicBezTo>
                <a:cubicBezTo>
                  <a:pt x="7823" y="374"/>
                  <a:pt x="11188" y="-524"/>
                  <a:pt x="14232" y="320"/>
                </a:cubicBezTo>
                <a:cubicBezTo>
                  <a:pt x="17232" y="1151"/>
                  <a:pt x="19158" y="3467"/>
                  <a:pt x="19850" y="6130"/>
                </a:cubicBezTo>
                <a:close/>
              </a:path>
            </a:pathLst>
          </a:custGeom>
          <a:solidFill>
            <a:srgbClr val="DFD3C3"/>
          </a:solidFill>
        </p:spPr>
        <p:txBody>
          <a:bodyPr anchor="ctr"/>
          <a:lstStyle/>
          <a:p>
            <a:pPr algn="ctr">
              <a:lnSpc>
                <a:spcPct val="100000"/>
              </a:lnSpc>
              <a:defRPr sz="4200">
                <a:solidFill>
                  <a:srgbClr val="000000"/>
                </a:solidFill>
                <a:latin typeface="+mj-lt"/>
                <a:ea typeface="+mj-ea"/>
                <a:cs typeface="+mj-cs"/>
                <a:sym typeface="Gill Sans"/>
              </a:defRPr>
            </a:pPr>
            <a:r>
              <a:rPr lang="en-US"/>
              <a:t> </a:t>
            </a:r>
            <a:endParaRPr/>
          </a:p>
        </p:txBody>
      </p:sp>
      <p:sp>
        <p:nvSpPr>
          <p:cNvPr id="226" name="Photo-Placeholder-33"/>
          <p:cNvSpPr>
            <a:spLocks noGrp="1"/>
          </p:cNvSpPr>
          <p:nvPr>
            <p:ph type="pic" sz="quarter" idx="16"/>
          </p:nvPr>
        </p:nvSpPr>
        <p:spPr>
          <a:xfrm>
            <a:off x="9056935" y="3047781"/>
            <a:ext cx="2363160" cy="3583411"/>
          </a:xfrm>
          <a:prstGeom prst="rect">
            <a:avLst/>
          </a:prstGeom>
        </p:spPr>
        <p:txBody>
          <a:bodyPr lIns="91439" tIns="45719" rIns="91439" bIns="45719"/>
          <a:lstStyle/>
          <a:p>
            <a:r>
              <a:rPr lang="es-ES"/>
              <a:t>Haga clic en el icono para agregar una imagen</a:t>
            </a:r>
            <a:endParaRPr/>
          </a:p>
        </p:txBody>
      </p:sp>
      <p:sp>
        <p:nvSpPr>
          <p:cNvPr id="227" name="Shape"/>
          <p:cNvSpPr>
            <a:spLocks noGrp="1"/>
          </p:cNvSpPr>
          <p:nvPr>
            <p:ph type="body" sz="quarter" idx="17" hasCustomPrompt="1"/>
          </p:nvPr>
        </p:nvSpPr>
        <p:spPr>
          <a:xfrm>
            <a:off x="5397082" y="3602457"/>
            <a:ext cx="2364807" cy="3028735"/>
          </a:xfrm>
          <a:custGeom>
            <a:avLst/>
            <a:gdLst/>
            <a:ahLst/>
            <a:cxnLst>
              <a:cxn ang="0">
                <a:pos x="wd2" y="hd2"/>
              </a:cxn>
              <a:cxn ang="5400000">
                <a:pos x="wd2" y="hd2"/>
              </a:cxn>
              <a:cxn ang="10800000">
                <a:pos x="wd2" y="hd2"/>
              </a:cxn>
              <a:cxn ang="16200000">
                <a:pos x="wd2" y="hd2"/>
              </a:cxn>
            </a:cxnLst>
            <a:rect l="0" t="0" r="r" b="b"/>
            <a:pathLst>
              <a:path w="20146" h="20524" extrusionOk="0">
                <a:moveTo>
                  <a:pt x="19850" y="6130"/>
                </a:moveTo>
                <a:cubicBezTo>
                  <a:pt x="20963" y="10414"/>
                  <a:pt x="18850" y="14744"/>
                  <a:pt x="14877" y="17790"/>
                </a:cubicBezTo>
                <a:cubicBezTo>
                  <a:pt x="12277" y="19784"/>
                  <a:pt x="8979" y="21076"/>
                  <a:pt x="5838" y="20291"/>
                </a:cubicBezTo>
                <a:cubicBezTo>
                  <a:pt x="2584" y="19478"/>
                  <a:pt x="799" y="16784"/>
                  <a:pt x="218" y="13835"/>
                </a:cubicBezTo>
                <a:cubicBezTo>
                  <a:pt x="-637" y="9494"/>
                  <a:pt x="1016" y="5030"/>
                  <a:pt x="5191" y="2175"/>
                </a:cubicBezTo>
                <a:cubicBezTo>
                  <a:pt x="7823" y="374"/>
                  <a:pt x="11188" y="-524"/>
                  <a:pt x="14232" y="320"/>
                </a:cubicBezTo>
                <a:cubicBezTo>
                  <a:pt x="17232" y="1151"/>
                  <a:pt x="19158" y="3467"/>
                  <a:pt x="19850" y="6130"/>
                </a:cubicBezTo>
                <a:close/>
              </a:path>
            </a:pathLst>
          </a:custGeom>
          <a:solidFill>
            <a:srgbClr val="596E79"/>
          </a:solidFill>
        </p:spPr>
        <p:txBody>
          <a:bodyPr anchor="ctr"/>
          <a:lstStyle/>
          <a:p>
            <a:pPr algn="ctr">
              <a:lnSpc>
                <a:spcPct val="100000"/>
              </a:lnSpc>
              <a:defRPr sz="4200">
                <a:solidFill>
                  <a:srgbClr val="000000"/>
                </a:solidFill>
                <a:latin typeface="+mj-lt"/>
                <a:ea typeface="+mj-ea"/>
                <a:cs typeface="+mj-cs"/>
                <a:sym typeface="Gill Sans"/>
              </a:defRPr>
            </a:pPr>
            <a:r>
              <a:rPr lang="en-US"/>
              <a:t> </a:t>
            </a:r>
            <a:endParaRPr/>
          </a:p>
        </p:txBody>
      </p:sp>
      <p:sp>
        <p:nvSpPr>
          <p:cNvPr id="228" name="Photo-Placeholder-25"/>
          <p:cNvSpPr>
            <a:spLocks noGrp="1"/>
          </p:cNvSpPr>
          <p:nvPr>
            <p:ph type="pic" sz="quarter" idx="18"/>
          </p:nvPr>
        </p:nvSpPr>
        <p:spPr>
          <a:xfrm>
            <a:off x="5397753" y="3073181"/>
            <a:ext cx="2363161" cy="3583411"/>
          </a:xfrm>
          <a:prstGeom prst="rect">
            <a:avLst/>
          </a:prstGeom>
        </p:spPr>
        <p:txBody>
          <a:bodyPr lIns="91439" tIns="45719" rIns="91439" bIns="45719"/>
          <a:lstStyle/>
          <a:p>
            <a:r>
              <a:rPr lang="es-ES"/>
              <a:t>Haga clic en el icono para agregar una imagen</a:t>
            </a:r>
            <a:endParaRPr/>
          </a:p>
        </p:txBody>
      </p:sp>
      <p:sp>
        <p:nvSpPr>
          <p:cNvPr id="229" name="Ipsum Ridiculus Bibendum"/>
          <p:cNvSpPr txBox="1">
            <a:spLocks noGrp="1"/>
          </p:cNvSpPr>
          <p:nvPr>
            <p:ph type="body" sz="quarter" idx="19"/>
          </p:nvPr>
        </p:nvSpPr>
        <p:spPr>
          <a:xfrm>
            <a:off x="1285494" y="6941939"/>
            <a:ext cx="2912042" cy="387995"/>
          </a:xfrm>
          <a:prstGeom prst="rect">
            <a:avLst/>
          </a:prstGeom>
        </p:spPr>
        <p:txBody>
          <a:bodyPr anchor="ctr"/>
          <a:lstStyle>
            <a:lvl1pPr algn="ctr">
              <a:lnSpc>
                <a:spcPct val="100000"/>
              </a:lnSpc>
              <a:defRPr sz="1400" cap="all" spc="70">
                <a:solidFill>
                  <a:srgbClr val="C7B198"/>
                </a:solidFill>
                <a:latin typeface="+mn-lt"/>
                <a:ea typeface="+mn-ea"/>
                <a:cs typeface="+mn-cs"/>
                <a:sym typeface="Avenir Next Medium"/>
              </a:defRPr>
            </a:lvl1pPr>
          </a:lstStyle>
          <a:p>
            <a:pPr lvl="0"/>
            <a:r>
              <a:rPr lang="es-ES"/>
              <a:t>Haga clic para modificar los estilos de texto del patrón</a:t>
            </a:r>
          </a:p>
        </p:txBody>
      </p:sp>
      <p:sp>
        <p:nvSpPr>
          <p:cNvPr id="230" name="Body Level One…"/>
          <p:cNvSpPr txBox="1">
            <a:spLocks noGrp="1"/>
          </p:cNvSpPr>
          <p:nvPr>
            <p:ph type="body" sz="quarter" idx="1" hasCustomPrompt="1"/>
          </p:nvPr>
        </p:nvSpPr>
        <p:spPr>
          <a:xfrm>
            <a:off x="1285494" y="7450181"/>
            <a:ext cx="2912042" cy="723878"/>
          </a:xfrm>
          <a:prstGeom prst="rect">
            <a:avLst/>
          </a:prstGeom>
        </p:spPr>
        <p:txBody>
          <a:bodyPr/>
          <a:lstStyle>
            <a:lvl1pPr algn="ctr">
              <a:defRPr sz="1200"/>
            </a:lvl1pPr>
            <a:lvl2pPr algn="ctr">
              <a:defRPr sz="1200"/>
            </a:lvl2pPr>
            <a:lvl3pPr algn="ctr">
              <a:defRPr sz="1200"/>
            </a:lvl3pPr>
            <a:lvl4pPr algn="ctr">
              <a:defRPr sz="1200"/>
            </a:lvl4pPr>
            <a:lvl5pPr algn="ctr">
              <a:defRPr sz="1200"/>
            </a:lvl5pPr>
          </a:lstStyle>
          <a:p>
            <a:r>
              <a:t>Body Level One</a:t>
            </a:r>
          </a:p>
          <a:p>
            <a:pPr lvl="1"/>
            <a:r>
              <a:t>Body Level Two</a:t>
            </a:r>
          </a:p>
          <a:p>
            <a:pPr lvl="2"/>
            <a:r>
              <a:t>Body Level Three</a:t>
            </a:r>
          </a:p>
        </p:txBody>
      </p:sp>
      <p:sp>
        <p:nvSpPr>
          <p:cNvPr id="231" name="Ipsum Ridiculus Bibendum"/>
          <p:cNvSpPr txBox="1">
            <a:spLocks noGrp="1"/>
          </p:cNvSpPr>
          <p:nvPr>
            <p:ph type="body" sz="quarter" idx="20"/>
          </p:nvPr>
        </p:nvSpPr>
        <p:spPr>
          <a:xfrm>
            <a:off x="5033995" y="6941939"/>
            <a:ext cx="2912041" cy="387995"/>
          </a:xfrm>
          <a:prstGeom prst="rect">
            <a:avLst/>
          </a:prstGeom>
        </p:spPr>
        <p:txBody>
          <a:bodyPr anchor="ctr"/>
          <a:lstStyle>
            <a:lvl1pPr algn="ctr">
              <a:lnSpc>
                <a:spcPct val="100000"/>
              </a:lnSpc>
              <a:defRPr sz="1400" cap="all" spc="70">
                <a:solidFill>
                  <a:srgbClr val="C7B198"/>
                </a:solidFill>
                <a:latin typeface="+mn-lt"/>
                <a:ea typeface="+mn-ea"/>
                <a:cs typeface="+mn-cs"/>
                <a:sym typeface="Avenir Next Medium"/>
              </a:defRPr>
            </a:lvl1pPr>
          </a:lstStyle>
          <a:p>
            <a:pPr lvl="0"/>
            <a:r>
              <a:rPr lang="es-ES"/>
              <a:t>Haga clic para modificar los estilos de texto del patrón</a:t>
            </a:r>
          </a:p>
        </p:txBody>
      </p:sp>
      <p:sp>
        <p:nvSpPr>
          <p:cNvPr id="232" name="Vivamus sagittis lacus vel augue laoreet rutrum dolor auctor. Fusce dapibus, tellus ac, massa justo sit amet risus."/>
          <p:cNvSpPr txBox="1">
            <a:spLocks noGrp="1"/>
          </p:cNvSpPr>
          <p:nvPr>
            <p:ph type="body" sz="quarter" idx="21"/>
          </p:nvPr>
        </p:nvSpPr>
        <p:spPr>
          <a:xfrm>
            <a:off x="5033995" y="7450181"/>
            <a:ext cx="2912041" cy="723878"/>
          </a:xfrm>
          <a:prstGeom prst="rect">
            <a:avLst/>
          </a:prstGeom>
        </p:spPr>
        <p:txBody>
          <a:bodyPr/>
          <a:lstStyle>
            <a:lvl1pPr algn="ctr">
              <a:defRPr sz="1200"/>
            </a:lvl1pPr>
          </a:lstStyle>
          <a:p>
            <a:pPr lvl="0"/>
            <a:r>
              <a:rPr lang="es-ES"/>
              <a:t>Haga clic para modificar los estilos de texto del patrón</a:t>
            </a:r>
          </a:p>
        </p:txBody>
      </p:sp>
      <p:sp>
        <p:nvSpPr>
          <p:cNvPr id="233" name="Ipsum Ridiculus Bibendum"/>
          <p:cNvSpPr txBox="1">
            <a:spLocks noGrp="1"/>
          </p:cNvSpPr>
          <p:nvPr>
            <p:ph type="body" sz="quarter" idx="22"/>
          </p:nvPr>
        </p:nvSpPr>
        <p:spPr>
          <a:xfrm>
            <a:off x="8782494" y="6941939"/>
            <a:ext cx="2912042" cy="387995"/>
          </a:xfrm>
          <a:prstGeom prst="rect">
            <a:avLst/>
          </a:prstGeom>
        </p:spPr>
        <p:txBody>
          <a:bodyPr anchor="ctr"/>
          <a:lstStyle>
            <a:lvl1pPr algn="ctr">
              <a:lnSpc>
                <a:spcPct val="100000"/>
              </a:lnSpc>
              <a:defRPr sz="1400" cap="all" spc="70">
                <a:solidFill>
                  <a:srgbClr val="C7B198"/>
                </a:solidFill>
                <a:latin typeface="+mn-lt"/>
                <a:ea typeface="+mn-ea"/>
                <a:cs typeface="+mn-cs"/>
                <a:sym typeface="Avenir Next Medium"/>
              </a:defRPr>
            </a:lvl1pPr>
          </a:lstStyle>
          <a:p>
            <a:pPr lvl="0"/>
            <a:r>
              <a:rPr lang="es-ES"/>
              <a:t>Haga clic para modificar los estilos de texto del patrón</a:t>
            </a:r>
          </a:p>
        </p:txBody>
      </p:sp>
      <p:sp>
        <p:nvSpPr>
          <p:cNvPr id="234" name="Morbi leo risus, porta ac consectetur ac, vestibulum at eros. Lorem ipsum dolor sit amet, consectetur adipiscing elit."/>
          <p:cNvSpPr txBox="1">
            <a:spLocks noGrp="1"/>
          </p:cNvSpPr>
          <p:nvPr>
            <p:ph type="body" sz="quarter" idx="23"/>
          </p:nvPr>
        </p:nvSpPr>
        <p:spPr>
          <a:xfrm>
            <a:off x="8782494" y="7450181"/>
            <a:ext cx="2912042" cy="723878"/>
          </a:xfrm>
          <a:prstGeom prst="rect">
            <a:avLst/>
          </a:prstGeom>
        </p:spPr>
        <p:txBody>
          <a:bodyPr/>
          <a:lstStyle>
            <a:lvl1pPr algn="ctr">
              <a:defRPr sz="1200"/>
            </a:lvl1pPr>
          </a:lstStyle>
          <a:p>
            <a:pPr lvl="0"/>
            <a:r>
              <a:rPr lang="es-ES"/>
              <a:t>Haga clic para modificar los estilos de texto del patrón</a:t>
            </a:r>
          </a:p>
        </p:txBody>
      </p:sp>
      <p:sp>
        <p:nvSpPr>
          <p:cNvPr id="235"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11">
    <p:spTree>
      <p:nvGrpSpPr>
        <p:cNvPr id="1" name=""/>
        <p:cNvGrpSpPr/>
        <p:nvPr/>
      </p:nvGrpSpPr>
      <p:grpSpPr>
        <a:xfrm>
          <a:off x="0" y="0"/>
          <a:ext cx="0" cy="0"/>
          <a:chOff x="0" y="0"/>
          <a:chExt cx="0" cy="0"/>
        </a:xfrm>
      </p:grpSpPr>
      <p:grpSp>
        <p:nvGrpSpPr>
          <p:cNvPr id="251" name="Group"/>
          <p:cNvGrpSpPr/>
          <p:nvPr/>
        </p:nvGrpSpPr>
        <p:grpSpPr>
          <a:xfrm>
            <a:off x="-12385" y="-3738"/>
            <a:ext cx="13004801" cy="9761076"/>
            <a:chOff x="0" y="0"/>
            <a:chExt cx="13004800" cy="9761074"/>
          </a:xfrm>
        </p:grpSpPr>
        <p:sp>
          <p:nvSpPr>
            <p:cNvPr id="242" name="Line"/>
            <p:cNvSpPr/>
            <p:nvPr/>
          </p:nvSpPr>
          <p:spPr>
            <a:xfrm flipV="1">
              <a:off x="1769912" y="-1"/>
              <a:ext cx="1" cy="9761076"/>
            </a:xfrm>
            <a:prstGeom prst="line">
              <a:avLst/>
            </a:prstGeom>
            <a:noFill/>
            <a:ln w="9525" cap="flat">
              <a:solidFill>
                <a:srgbClr val="DCDEE0">
                  <a:alpha val="67163"/>
                </a:srgbClr>
              </a:solidFill>
              <a:prstDash val="solid"/>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43" name="Line"/>
            <p:cNvSpPr/>
            <p:nvPr/>
          </p:nvSpPr>
          <p:spPr>
            <a:xfrm flipV="1">
              <a:off x="4142348" y="-1"/>
              <a:ext cx="1" cy="9761076"/>
            </a:xfrm>
            <a:prstGeom prst="line">
              <a:avLst/>
            </a:prstGeom>
            <a:noFill/>
            <a:ln w="9525" cap="flat">
              <a:solidFill>
                <a:srgbClr val="DCDEE0">
                  <a:alpha val="67163"/>
                </a:srgbClr>
              </a:solidFill>
              <a:prstDash val="solid"/>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44" name="Line"/>
            <p:cNvSpPr/>
            <p:nvPr/>
          </p:nvSpPr>
          <p:spPr>
            <a:xfrm flipV="1">
              <a:off x="6514784" y="-1"/>
              <a:ext cx="1" cy="9761076"/>
            </a:xfrm>
            <a:prstGeom prst="line">
              <a:avLst/>
            </a:prstGeom>
            <a:noFill/>
            <a:ln w="9525" cap="flat">
              <a:solidFill>
                <a:srgbClr val="DCDEE0">
                  <a:alpha val="67163"/>
                </a:srgbClr>
              </a:solidFill>
              <a:prstDash val="solid"/>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45" name="Line"/>
            <p:cNvSpPr/>
            <p:nvPr/>
          </p:nvSpPr>
          <p:spPr>
            <a:xfrm flipV="1">
              <a:off x="8887220" y="-1"/>
              <a:ext cx="1" cy="9761076"/>
            </a:xfrm>
            <a:prstGeom prst="line">
              <a:avLst/>
            </a:prstGeom>
            <a:noFill/>
            <a:ln w="9525" cap="flat">
              <a:solidFill>
                <a:srgbClr val="DCDEE0">
                  <a:alpha val="67163"/>
                </a:srgbClr>
              </a:solidFill>
              <a:prstDash val="solid"/>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46" name="Line"/>
            <p:cNvSpPr/>
            <p:nvPr/>
          </p:nvSpPr>
          <p:spPr>
            <a:xfrm flipV="1">
              <a:off x="11259657" y="-1"/>
              <a:ext cx="1" cy="9761076"/>
            </a:xfrm>
            <a:prstGeom prst="line">
              <a:avLst/>
            </a:prstGeom>
            <a:noFill/>
            <a:ln w="9525" cap="flat">
              <a:solidFill>
                <a:srgbClr val="DCDEE0">
                  <a:alpha val="67163"/>
                </a:srgbClr>
              </a:solidFill>
              <a:prstDash val="solid"/>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47" name="Line"/>
            <p:cNvSpPr/>
            <p:nvPr/>
          </p:nvSpPr>
          <p:spPr>
            <a:xfrm flipV="1">
              <a:off x="0" y="2381100"/>
              <a:ext cx="13004800" cy="1"/>
            </a:xfrm>
            <a:prstGeom prst="line">
              <a:avLst/>
            </a:prstGeom>
            <a:noFill/>
            <a:ln w="9525" cap="flat">
              <a:solidFill>
                <a:srgbClr val="DCDEE0">
                  <a:alpha val="67163"/>
                </a:srgbClr>
              </a:solidFill>
              <a:prstDash val="solid"/>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48" name="Line"/>
            <p:cNvSpPr/>
            <p:nvPr/>
          </p:nvSpPr>
          <p:spPr>
            <a:xfrm>
              <a:off x="0" y="4753537"/>
              <a:ext cx="13004800" cy="1"/>
            </a:xfrm>
            <a:prstGeom prst="line">
              <a:avLst/>
            </a:prstGeom>
            <a:noFill/>
            <a:ln w="9525" cap="flat">
              <a:solidFill>
                <a:srgbClr val="DCDEE0">
                  <a:alpha val="67163"/>
                </a:srgbClr>
              </a:solidFill>
              <a:prstDash val="solid"/>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49" name="Line"/>
            <p:cNvSpPr/>
            <p:nvPr/>
          </p:nvSpPr>
          <p:spPr>
            <a:xfrm>
              <a:off x="0" y="7125974"/>
              <a:ext cx="13004800" cy="1"/>
            </a:xfrm>
            <a:prstGeom prst="line">
              <a:avLst/>
            </a:prstGeom>
            <a:noFill/>
            <a:ln w="9525" cap="flat">
              <a:solidFill>
                <a:srgbClr val="DCDEE0">
                  <a:alpha val="67163"/>
                </a:srgbClr>
              </a:solidFill>
              <a:prstDash val="solid"/>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250" name="Line"/>
            <p:cNvSpPr/>
            <p:nvPr/>
          </p:nvSpPr>
          <p:spPr>
            <a:xfrm>
              <a:off x="0" y="9498410"/>
              <a:ext cx="13004800" cy="1"/>
            </a:xfrm>
            <a:prstGeom prst="line">
              <a:avLst/>
            </a:prstGeom>
            <a:noFill/>
            <a:ln w="9525" cap="flat">
              <a:solidFill>
                <a:srgbClr val="DCDEE0">
                  <a:alpha val="67163"/>
                </a:srgbClr>
              </a:solidFill>
              <a:prstDash val="solid"/>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grpSp>
      <p:sp>
        <p:nvSpPr>
          <p:cNvPr id="252" name="Photo-Placeholder-19"/>
          <p:cNvSpPr>
            <a:spLocks noGrp="1"/>
          </p:cNvSpPr>
          <p:nvPr>
            <p:ph type="pic" idx="13"/>
          </p:nvPr>
        </p:nvSpPr>
        <p:spPr>
          <a:xfrm>
            <a:off x="-13581" y="-5557"/>
            <a:ext cx="6234252" cy="9764714"/>
          </a:xfrm>
          <a:prstGeom prst="rect">
            <a:avLst/>
          </a:prstGeom>
        </p:spPr>
        <p:txBody>
          <a:bodyPr lIns="91439" tIns="45719" rIns="91439" bIns="45719"/>
          <a:lstStyle/>
          <a:p>
            <a:r>
              <a:rPr lang="es-ES"/>
              <a:t>Haga clic en el icono para agregar una imagen</a:t>
            </a:r>
            <a:endParaRPr/>
          </a:p>
        </p:txBody>
      </p:sp>
      <p:sp>
        <p:nvSpPr>
          <p:cNvPr id="253" name="Rectangle"/>
          <p:cNvSpPr>
            <a:spLocks noGrp="1"/>
          </p:cNvSpPr>
          <p:nvPr>
            <p:ph type="body" idx="14" hasCustomPrompt="1"/>
          </p:nvPr>
        </p:nvSpPr>
        <p:spPr>
          <a:xfrm>
            <a:off x="2447180" y="640754"/>
            <a:ext cx="9879014" cy="8472092"/>
          </a:xfrm>
          <a:prstGeom prst="rect">
            <a:avLst/>
          </a:prstGeom>
          <a:solidFill>
            <a:srgbClr val="FFFFFF"/>
          </a:solidFill>
          <a:effectLst>
            <a:outerShdw blurRad="482600" dist="35599" dir="5400000" rotWithShape="0">
              <a:srgbClr val="000000">
                <a:alpha val="27319"/>
              </a:srgbClr>
            </a:outerShdw>
          </a:effectLst>
        </p:spPr>
        <p:txBody>
          <a:bodyPr anchor="ctr"/>
          <a:lstStyle/>
          <a:p>
            <a:pPr algn="ctr">
              <a:lnSpc>
                <a:spcPct val="100000"/>
              </a:lnSpc>
              <a:defRPr sz="4200">
                <a:solidFill>
                  <a:srgbClr val="000000"/>
                </a:solidFill>
                <a:latin typeface="+mj-lt"/>
                <a:ea typeface="+mj-ea"/>
                <a:cs typeface="+mj-cs"/>
                <a:sym typeface="Gill Sans"/>
              </a:defRPr>
            </a:pPr>
            <a:r>
              <a:rPr lang="en-US"/>
              <a:t> </a:t>
            </a:r>
            <a:endParaRPr/>
          </a:p>
        </p:txBody>
      </p:sp>
      <p:sp>
        <p:nvSpPr>
          <p:cNvPr id="254" name="Title Text"/>
          <p:cNvSpPr txBox="1">
            <a:spLocks noGrp="1"/>
          </p:cNvSpPr>
          <p:nvPr>
            <p:ph type="title"/>
          </p:nvPr>
        </p:nvSpPr>
        <p:spPr>
          <a:xfrm>
            <a:off x="3163187" y="1267653"/>
            <a:ext cx="3471665" cy="7218294"/>
          </a:xfrm>
          <a:prstGeom prst="rect">
            <a:avLst/>
          </a:prstGeom>
        </p:spPr>
        <p:txBody>
          <a:bodyPr anchor="ctr"/>
          <a:lstStyle/>
          <a:p>
            <a:r>
              <a:rPr lang="es-ES"/>
              <a:t>Haga clic para modificar el estilo de título del patrón</a:t>
            </a:r>
            <a:endParaRPr/>
          </a:p>
        </p:txBody>
      </p:sp>
      <p:sp>
        <p:nvSpPr>
          <p:cNvPr id="255" name="Rectangle"/>
          <p:cNvSpPr>
            <a:spLocks noGrp="1"/>
          </p:cNvSpPr>
          <p:nvPr>
            <p:ph type="body" sz="quarter" idx="15" hasCustomPrompt="1"/>
          </p:nvPr>
        </p:nvSpPr>
        <p:spPr>
          <a:xfrm>
            <a:off x="8487878" y="1569929"/>
            <a:ext cx="2933634" cy="619342"/>
          </a:xfrm>
          <a:prstGeom prst="rect">
            <a:avLst/>
          </a:prstGeom>
          <a:solidFill>
            <a:srgbClr val="C7B198"/>
          </a:solidFill>
        </p:spPr>
        <p:txBody>
          <a:bodyPr anchor="ctr"/>
          <a:lstStyle/>
          <a:p>
            <a:pPr algn="ctr">
              <a:lnSpc>
                <a:spcPct val="100000"/>
              </a:lnSpc>
              <a:defRPr sz="4200">
                <a:solidFill>
                  <a:srgbClr val="000000"/>
                </a:solidFill>
                <a:latin typeface="+mj-lt"/>
                <a:ea typeface="+mj-ea"/>
                <a:cs typeface="+mj-cs"/>
                <a:sym typeface="Gill Sans"/>
              </a:defRPr>
            </a:pPr>
            <a:r>
              <a:rPr lang="en-US"/>
              <a:t> </a:t>
            </a:r>
            <a:endParaRPr/>
          </a:p>
        </p:txBody>
      </p:sp>
      <p:sp>
        <p:nvSpPr>
          <p:cNvPr id="256" name="START SECTION"/>
          <p:cNvSpPr txBox="1">
            <a:spLocks noGrp="1"/>
          </p:cNvSpPr>
          <p:nvPr>
            <p:ph type="body" sz="quarter" idx="16"/>
          </p:nvPr>
        </p:nvSpPr>
        <p:spPr>
          <a:xfrm>
            <a:off x="8676791" y="1736563"/>
            <a:ext cx="2555808" cy="286074"/>
          </a:xfrm>
          <a:prstGeom prst="rect">
            <a:avLst/>
          </a:prstGeom>
        </p:spPr>
        <p:txBody>
          <a:bodyPr anchor="ctr"/>
          <a:lstStyle>
            <a:lvl1pPr>
              <a:lnSpc>
                <a:spcPct val="100000"/>
              </a:lnSpc>
              <a:defRPr sz="1400" cap="all" spc="70">
                <a:solidFill>
                  <a:srgbClr val="FFFFFF"/>
                </a:solidFill>
                <a:latin typeface="+mn-lt"/>
                <a:ea typeface="+mn-ea"/>
                <a:cs typeface="+mn-cs"/>
                <a:sym typeface="Avenir Next Medium"/>
              </a:defRPr>
            </a:lvl1pPr>
          </a:lstStyle>
          <a:p>
            <a:pPr lvl="0"/>
            <a:r>
              <a:rPr lang="es-ES"/>
              <a:t>Haga clic para modificar los estilos de texto del patrón</a:t>
            </a:r>
          </a:p>
        </p:txBody>
      </p:sp>
      <p:sp>
        <p:nvSpPr>
          <p:cNvPr id="257" name="Line"/>
          <p:cNvSpPr>
            <a:spLocks noGrp="1"/>
          </p:cNvSpPr>
          <p:nvPr>
            <p:ph type="body" sz="quarter" idx="17" hasCustomPrompt="1"/>
          </p:nvPr>
        </p:nvSpPr>
        <p:spPr>
          <a:xfrm flipV="1">
            <a:off x="8500578" y="2319560"/>
            <a:ext cx="1" cy="619343"/>
          </a:xfrm>
          <a:prstGeom prst="line">
            <a:avLst/>
          </a:prstGeom>
          <a:solidFill>
            <a:srgbClr val="FFFFFF"/>
          </a:solidFill>
          <a:ln w="9525">
            <a:solidFill>
              <a:srgbClr val="C7B198"/>
            </a:solidFill>
            <a:custDash>
              <a:ds d="600000" sp="600000"/>
            </a:custDash>
          </a:ln>
        </p:spPr>
        <p:txBody>
          <a:bodyPr anchor="ctr"/>
          <a:lstStyle/>
          <a:p>
            <a:pPr algn="ctr">
              <a:lnSpc>
                <a:spcPct val="100000"/>
              </a:lnSpc>
              <a:defRPr sz="4200">
                <a:solidFill>
                  <a:srgbClr val="000000"/>
                </a:solidFill>
                <a:latin typeface="+mj-lt"/>
                <a:ea typeface="+mj-ea"/>
                <a:cs typeface="+mj-cs"/>
                <a:sym typeface="Gill Sans"/>
              </a:defRPr>
            </a:pPr>
            <a:r>
              <a:rPr lang="en-US"/>
              <a:t> </a:t>
            </a:r>
            <a:endParaRPr/>
          </a:p>
        </p:txBody>
      </p:sp>
      <p:sp>
        <p:nvSpPr>
          <p:cNvPr id="258" name="Rectangle"/>
          <p:cNvSpPr>
            <a:spLocks noGrp="1"/>
          </p:cNvSpPr>
          <p:nvPr>
            <p:ph type="body" sz="quarter" idx="18" hasCustomPrompt="1"/>
          </p:nvPr>
        </p:nvSpPr>
        <p:spPr>
          <a:xfrm>
            <a:off x="8487878" y="3068529"/>
            <a:ext cx="2933634" cy="619342"/>
          </a:xfrm>
          <a:prstGeom prst="rect">
            <a:avLst/>
          </a:prstGeom>
          <a:solidFill>
            <a:srgbClr val="DFD3C3"/>
          </a:solidFill>
        </p:spPr>
        <p:txBody>
          <a:bodyPr anchor="ctr"/>
          <a:lstStyle/>
          <a:p>
            <a:pPr algn="ctr">
              <a:lnSpc>
                <a:spcPct val="100000"/>
              </a:lnSpc>
              <a:defRPr sz="4200">
                <a:solidFill>
                  <a:srgbClr val="000000"/>
                </a:solidFill>
                <a:latin typeface="+mj-lt"/>
                <a:ea typeface="+mj-ea"/>
                <a:cs typeface="+mj-cs"/>
                <a:sym typeface="Gill Sans"/>
              </a:defRPr>
            </a:pPr>
            <a:r>
              <a:rPr lang="en-US"/>
              <a:t> </a:t>
            </a:r>
            <a:endParaRPr/>
          </a:p>
        </p:txBody>
      </p:sp>
      <p:sp>
        <p:nvSpPr>
          <p:cNvPr id="259" name="START SECTION"/>
          <p:cNvSpPr txBox="1">
            <a:spLocks noGrp="1"/>
          </p:cNvSpPr>
          <p:nvPr>
            <p:ph type="body" sz="quarter" idx="19"/>
          </p:nvPr>
        </p:nvSpPr>
        <p:spPr>
          <a:xfrm>
            <a:off x="8676791" y="3235163"/>
            <a:ext cx="2555808" cy="286074"/>
          </a:xfrm>
          <a:prstGeom prst="rect">
            <a:avLst/>
          </a:prstGeom>
        </p:spPr>
        <p:txBody>
          <a:bodyPr anchor="ctr"/>
          <a:lstStyle>
            <a:lvl1pPr>
              <a:lnSpc>
                <a:spcPct val="100000"/>
              </a:lnSpc>
              <a:defRPr sz="1400" cap="all" spc="70">
                <a:solidFill>
                  <a:srgbClr val="FFFFFF"/>
                </a:solidFill>
                <a:latin typeface="+mn-lt"/>
                <a:ea typeface="+mn-ea"/>
                <a:cs typeface="+mn-cs"/>
                <a:sym typeface="Avenir Next Medium"/>
              </a:defRPr>
            </a:lvl1pPr>
          </a:lstStyle>
          <a:p>
            <a:pPr lvl="0"/>
            <a:r>
              <a:rPr lang="es-ES"/>
              <a:t>Haga clic para modificar los estilos de texto del patrón</a:t>
            </a:r>
          </a:p>
        </p:txBody>
      </p:sp>
      <p:sp>
        <p:nvSpPr>
          <p:cNvPr id="260" name="Line"/>
          <p:cNvSpPr>
            <a:spLocks noGrp="1"/>
          </p:cNvSpPr>
          <p:nvPr>
            <p:ph type="body" sz="quarter" idx="20" hasCustomPrompt="1"/>
          </p:nvPr>
        </p:nvSpPr>
        <p:spPr>
          <a:xfrm flipV="1">
            <a:off x="8500578" y="3818160"/>
            <a:ext cx="1" cy="619342"/>
          </a:xfrm>
          <a:prstGeom prst="line">
            <a:avLst/>
          </a:prstGeom>
          <a:solidFill>
            <a:srgbClr val="FFFFFF"/>
          </a:solidFill>
          <a:ln w="9525">
            <a:solidFill>
              <a:srgbClr val="C7B198"/>
            </a:solidFill>
            <a:custDash>
              <a:ds d="600000" sp="600000"/>
            </a:custDash>
          </a:ln>
        </p:spPr>
        <p:txBody>
          <a:bodyPr anchor="ctr"/>
          <a:lstStyle/>
          <a:p>
            <a:pPr algn="ctr">
              <a:lnSpc>
                <a:spcPct val="100000"/>
              </a:lnSpc>
              <a:defRPr sz="4200">
                <a:solidFill>
                  <a:srgbClr val="000000"/>
                </a:solidFill>
                <a:latin typeface="+mj-lt"/>
                <a:ea typeface="+mj-ea"/>
                <a:cs typeface="+mj-cs"/>
                <a:sym typeface="Gill Sans"/>
              </a:defRPr>
            </a:pPr>
            <a:r>
              <a:rPr lang="en-US"/>
              <a:t> </a:t>
            </a:r>
            <a:endParaRPr/>
          </a:p>
        </p:txBody>
      </p:sp>
      <p:sp>
        <p:nvSpPr>
          <p:cNvPr id="261" name="Rectangle"/>
          <p:cNvSpPr>
            <a:spLocks noGrp="1"/>
          </p:cNvSpPr>
          <p:nvPr>
            <p:ph type="body" sz="quarter" idx="21" hasCustomPrompt="1"/>
          </p:nvPr>
        </p:nvSpPr>
        <p:spPr>
          <a:xfrm>
            <a:off x="8487878" y="4567129"/>
            <a:ext cx="2933634" cy="619342"/>
          </a:xfrm>
          <a:prstGeom prst="rect">
            <a:avLst/>
          </a:prstGeom>
          <a:solidFill>
            <a:srgbClr val="596E79"/>
          </a:solidFill>
        </p:spPr>
        <p:txBody>
          <a:bodyPr anchor="ctr"/>
          <a:lstStyle/>
          <a:p>
            <a:pPr algn="ctr">
              <a:lnSpc>
                <a:spcPct val="100000"/>
              </a:lnSpc>
              <a:defRPr sz="4200">
                <a:solidFill>
                  <a:srgbClr val="000000"/>
                </a:solidFill>
                <a:latin typeface="+mj-lt"/>
                <a:ea typeface="+mj-ea"/>
                <a:cs typeface="+mj-cs"/>
                <a:sym typeface="Gill Sans"/>
              </a:defRPr>
            </a:pPr>
            <a:r>
              <a:rPr lang="en-US"/>
              <a:t> </a:t>
            </a:r>
            <a:endParaRPr/>
          </a:p>
        </p:txBody>
      </p:sp>
      <p:sp>
        <p:nvSpPr>
          <p:cNvPr id="262" name="START SECTION"/>
          <p:cNvSpPr txBox="1">
            <a:spLocks noGrp="1"/>
          </p:cNvSpPr>
          <p:nvPr>
            <p:ph type="body" sz="quarter" idx="22"/>
          </p:nvPr>
        </p:nvSpPr>
        <p:spPr>
          <a:xfrm>
            <a:off x="8676791" y="4733763"/>
            <a:ext cx="2555808" cy="286074"/>
          </a:xfrm>
          <a:prstGeom prst="rect">
            <a:avLst/>
          </a:prstGeom>
        </p:spPr>
        <p:txBody>
          <a:bodyPr anchor="ctr"/>
          <a:lstStyle>
            <a:lvl1pPr>
              <a:lnSpc>
                <a:spcPct val="100000"/>
              </a:lnSpc>
              <a:defRPr sz="1400" cap="all" spc="70">
                <a:solidFill>
                  <a:srgbClr val="FFFFFF"/>
                </a:solidFill>
                <a:latin typeface="+mn-lt"/>
                <a:ea typeface="+mn-ea"/>
                <a:cs typeface="+mn-cs"/>
                <a:sym typeface="Avenir Next Medium"/>
              </a:defRPr>
            </a:lvl1pPr>
          </a:lstStyle>
          <a:p>
            <a:pPr lvl="0"/>
            <a:r>
              <a:rPr lang="es-ES"/>
              <a:t>Haga clic para modificar los estilos de texto del patrón</a:t>
            </a:r>
          </a:p>
        </p:txBody>
      </p:sp>
      <p:sp>
        <p:nvSpPr>
          <p:cNvPr id="263" name="Line"/>
          <p:cNvSpPr>
            <a:spLocks noGrp="1"/>
          </p:cNvSpPr>
          <p:nvPr>
            <p:ph type="body" sz="quarter" idx="23" hasCustomPrompt="1"/>
          </p:nvPr>
        </p:nvSpPr>
        <p:spPr>
          <a:xfrm flipV="1">
            <a:off x="8500578" y="5316760"/>
            <a:ext cx="1" cy="619343"/>
          </a:xfrm>
          <a:prstGeom prst="line">
            <a:avLst/>
          </a:prstGeom>
          <a:solidFill>
            <a:srgbClr val="FFFFFF"/>
          </a:solidFill>
          <a:ln w="9525">
            <a:solidFill>
              <a:srgbClr val="C7B198"/>
            </a:solidFill>
            <a:custDash>
              <a:ds d="600000" sp="600000"/>
            </a:custDash>
          </a:ln>
        </p:spPr>
        <p:txBody>
          <a:bodyPr anchor="ctr"/>
          <a:lstStyle/>
          <a:p>
            <a:pPr algn="ctr">
              <a:lnSpc>
                <a:spcPct val="100000"/>
              </a:lnSpc>
              <a:defRPr sz="4200">
                <a:solidFill>
                  <a:srgbClr val="000000"/>
                </a:solidFill>
                <a:latin typeface="+mj-lt"/>
                <a:ea typeface="+mj-ea"/>
                <a:cs typeface="+mj-cs"/>
                <a:sym typeface="Gill Sans"/>
              </a:defRPr>
            </a:pPr>
            <a:r>
              <a:rPr lang="en-US"/>
              <a:t> </a:t>
            </a:r>
            <a:endParaRPr/>
          </a:p>
        </p:txBody>
      </p:sp>
      <p:sp>
        <p:nvSpPr>
          <p:cNvPr id="264" name="Rectangle"/>
          <p:cNvSpPr>
            <a:spLocks noGrp="1"/>
          </p:cNvSpPr>
          <p:nvPr>
            <p:ph type="body" sz="quarter" idx="24" hasCustomPrompt="1"/>
          </p:nvPr>
        </p:nvSpPr>
        <p:spPr>
          <a:xfrm>
            <a:off x="8487878" y="6065729"/>
            <a:ext cx="2933634" cy="619342"/>
          </a:xfrm>
          <a:prstGeom prst="rect">
            <a:avLst/>
          </a:prstGeom>
          <a:solidFill>
            <a:srgbClr val="DFD3C3"/>
          </a:solidFill>
        </p:spPr>
        <p:txBody>
          <a:bodyPr anchor="ctr"/>
          <a:lstStyle/>
          <a:p>
            <a:pPr algn="ctr">
              <a:lnSpc>
                <a:spcPct val="100000"/>
              </a:lnSpc>
              <a:defRPr sz="4200">
                <a:solidFill>
                  <a:srgbClr val="000000"/>
                </a:solidFill>
                <a:latin typeface="+mj-lt"/>
                <a:ea typeface="+mj-ea"/>
                <a:cs typeface="+mj-cs"/>
                <a:sym typeface="Gill Sans"/>
              </a:defRPr>
            </a:pPr>
            <a:r>
              <a:rPr lang="en-US"/>
              <a:t> </a:t>
            </a:r>
            <a:endParaRPr/>
          </a:p>
        </p:txBody>
      </p:sp>
      <p:sp>
        <p:nvSpPr>
          <p:cNvPr id="265" name="START SECTION"/>
          <p:cNvSpPr txBox="1">
            <a:spLocks noGrp="1"/>
          </p:cNvSpPr>
          <p:nvPr>
            <p:ph type="body" sz="quarter" idx="25"/>
          </p:nvPr>
        </p:nvSpPr>
        <p:spPr>
          <a:xfrm>
            <a:off x="8676791" y="6232363"/>
            <a:ext cx="2555808" cy="286074"/>
          </a:xfrm>
          <a:prstGeom prst="rect">
            <a:avLst/>
          </a:prstGeom>
        </p:spPr>
        <p:txBody>
          <a:bodyPr anchor="ctr"/>
          <a:lstStyle>
            <a:lvl1pPr>
              <a:lnSpc>
                <a:spcPct val="100000"/>
              </a:lnSpc>
              <a:defRPr sz="1400" cap="all" spc="70">
                <a:solidFill>
                  <a:srgbClr val="FFFFFF"/>
                </a:solidFill>
                <a:latin typeface="+mn-lt"/>
                <a:ea typeface="+mn-ea"/>
                <a:cs typeface="+mn-cs"/>
                <a:sym typeface="Avenir Next Medium"/>
              </a:defRPr>
            </a:lvl1pPr>
          </a:lstStyle>
          <a:p>
            <a:pPr lvl="0"/>
            <a:r>
              <a:rPr lang="es-ES"/>
              <a:t>Haga clic para modificar los estilos de texto del patrón</a:t>
            </a:r>
          </a:p>
        </p:txBody>
      </p:sp>
      <p:sp>
        <p:nvSpPr>
          <p:cNvPr id="266" name="Line"/>
          <p:cNvSpPr>
            <a:spLocks noGrp="1"/>
          </p:cNvSpPr>
          <p:nvPr>
            <p:ph type="body" sz="quarter" idx="26" hasCustomPrompt="1"/>
          </p:nvPr>
        </p:nvSpPr>
        <p:spPr>
          <a:xfrm flipV="1">
            <a:off x="8500578" y="6815360"/>
            <a:ext cx="1" cy="619342"/>
          </a:xfrm>
          <a:prstGeom prst="line">
            <a:avLst/>
          </a:prstGeom>
          <a:solidFill>
            <a:srgbClr val="FFFFFF"/>
          </a:solidFill>
          <a:ln w="9525">
            <a:solidFill>
              <a:srgbClr val="C7B198"/>
            </a:solidFill>
            <a:custDash>
              <a:ds d="600000" sp="600000"/>
            </a:custDash>
          </a:ln>
        </p:spPr>
        <p:txBody>
          <a:bodyPr anchor="ctr"/>
          <a:lstStyle/>
          <a:p>
            <a:pPr algn="ctr">
              <a:lnSpc>
                <a:spcPct val="100000"/>
              </a:lnSpc>
              <a:defRPr sz="4200">
                <a:solidFill>
                  <a:srgbClr val="000000"/>
                </a:solidFill>
                <a:latin typeface="+mj-lt"/>
                <a:ea typeface="+mj-ea"/>
                <a:cs typeface="+mj-cs"/>
                <a:sym typeface="Gill Sans"/>
              </a:defRPr>
            </a:pPr>
            <a:r>
              <a:rPr lang="en-US"/>
              <a:t> </a:t>
            </a:r>
            <a:endParaRPr/>
          </a:p>
        </p:txBody>
      </p:sp>
      <p:sp>
        <p:nvSpPr>
          <p:cNvPr id="267" name="Rectangle"/>
          <p:cNvSpPr>
            <a:spLocks noGrp="1"/>
          </p:cNvSpPr>
          <p:nvPr>
            <p:ph type="body" sz="quarter" idx="27" hasCustomPrompt="1"/>
          </p:nvPr>
        </p:nvSpPr>
        <p:spPr>
          <a:xfrm>
            <a:off x="8487878" y="7564328"/>
            <a:ext cx="2933634" cy="619343"/>
          </a:xfrm>
          <a:prstGeom prst="rect">
            <a:avLst/>
          </a:prstGeom>
          <a:solidFill>
            <a:srgbClr val="C7B198"/>
          </a:solidFill>
          <a:ln w="9525">
            <a:solidFill>
              <a:srgbClr val="C7B198"/>
            </a:solidFill>
          </a:ln>
        </p:spPr>
        <p:txBody>
          <a:bodyPr anchor="ctr"/>
          <a:lstStyle/>
          <a:p>
            <a:pPr algn="ctr">
              <a:lnSpc>
                <a:spcPct val="100000"/>
              </a:lnSpc>
              <a:defRPr sz="4200">
                <a:solidFill>
                  <a:srgbClr val="000000"/>
                </a:solidFill>
                <a:latin typeface="+mj-lt"/>
                <a:ea typeface="+mj-ea"/>
                <a:cs typeface="+mj-cs"/>
                <a:sym typeface="Gill Sans"/>
              </a:defRPr>
            </a:pPr>
            <a:r>
              <a:rPr lang="en-US"/>
              <a:t> </a:t>
            </a:r>
            <a:endParaRPr/>
          </a:p>
        </p:txBody>
      </p:sp>
      <p:sp>
        <p:nvSpPr>
          <p:cNvPr id="268" name="START SECTION"/>
          <p:cNvSpPr txBox="1">
            <a:spLocks noGrp="1"/>
          </p:cNvSpPr>
          <p:nvPr>
            <p:ph type="body" sz="quarter" idx="28"/>
          </p:nvPr>
        </p:nvSpPr>
        <p:spPr>
          <a:xfrm>
            <a:off x="8676791" y="7730962"/>
            <a:ext cx="2555808" cy="286075"/>
          </a:xfrm>
          <a:prstGeom prst="rect">
            <a:avLst/>
          </a:prstGeom>
        </p:spPr>
        <p:txBody>
          <a:bodyPr anchor="ctr"/>
          <a:lstStyle>
            <a:lvl1pPr>
              <a:lnSpc>
                <a:spcPct val="100000"/>
              </a:lnSpc>
              <a:defRPr sz="1400" cap="all" spc="70">
                <a:solidFill>
                  <a:srgbClr val="FFFFFF"/>
                </a:solidFill>
                <a:latin typeface="+mn-lt"/>
                <a:ea typeface="+mn-ea"/>
                <a:cs typeface="+mn-cs"/>
                <a:sym typeface="Avenir Next Medium"/>
              </a:defRPr>
            </a:lvl1pPr>
          </a:lstStyle>
          <a:p>
            <a:pPr lvl="0"/>
            <a:r>
              <a:rPr lang="es-ES"/>
              <a:t>Haga clic para modificar los estilos de texto del patrón</a:t>
            </a:r>
          </a:p>
        </p:txBody>
      </p:sp>
      <p:sp>
        <p:nvSpPr>
          <p:cNvPr id="269" name="08:00"/>
          <p:cNvSpPr txBox="1">
            <a:spLocks noGrp="1"/>
          </p:cNvSpPr>
          <p:nvPr>
            <p:ph type="body" sz="quarter" idx="29"/>
          </p:nvPr>
        </p:nvSpPr>
        <p:spPr>
          <a:xfrm>
            <a:off x="7560828" y="1790563"/>
            <a:ext cx="608095" cy="178074"/>
          </a:xfrm>
          <a:prstGeom prst="rect">
            <a:avLst/>
          </a:prstGeom>
        </p:spPr>
        <p:txBody>
          <a:bodyPr anchor="ctr"/>
          <a:lstStyle>
            <a:lvl1pPr algn="r">
              <a:lnSpc>
                <a:spcPct val="100000"/>
              </a:lnSpc>
              <a:defRPr sz="1400" cap="all" spc="70">
                <a:solidFill>
                  <a:srgbClr val="C7B198"/>
                </a:solidFill>
                <a:latin typeface="+mn-lt"/>
                <a:ea typeface="+mn-ea"/>
                <a:cs typeface="+mn-cs"/>
                <a:sym typeface="Avenir Next Medium"/>
              </a:defRPr>
            </a:lvl1pPr>
          </a:lstStyle>
          <a:p>
            <a:pPr lvl="0"/>
            <a:r>
              <a:rPr lang="es-ES"/>
              <a:t>Haga clic para modificar los estilos de texto del patrón</a:t>
            </a:r>
          </a:p>
        </p:txBody>
      </p:sp>
      <p:sp>
        <p:nvSpPr>
          <p:cNvPr id="270" name="08:30"/>
          <p:cNvSpPr txBox="1">
            <a:spLocks noGrp="1"/>
          </p:cNvSpPr>
          <p:nvPr>
            <p:ph type="body" sz="quarter" idx="30"/>
          </p:nvPr>
        </p:nvSpPr>
        <p:spPr>
          <a:xfrm>
            <a:off x="7560828" y="3289163"/>
            <a:ext cx="608095" cy="178074"/>
          </a:xfrm>
          <a:prstGeom prst="rect">
            <a:avLst/>
          </a:prstGeom>
        </p:spPr>
        <p:txBody>
          <a:bodyPr anchor="ctr"/>
          <a:lstStyle>
            <a:lvl1pPr algn="r">
              <a:lnSpc>
                <a:spcPct val="100000"/>
              </a:lnSpc>
              <a:defRPr sz="1400" cap="all" spc="70">
                <a:solidFill>
                  <a:srgbClr val="C7B198"/>
                </a:solidFill>
                <a:latin typeface="+mn-lt"/>
                <a:ea typeface="+mn-ea"/>
                <a:cs typeface="+mn-cs"/>
                <a:sym typeface="Avenir Next Medium"/>
              </a:defRPr>
            </a:lvl1pPr>
          </a:lstStyle>
          <a:p>
            <a:pPr lvl="0"/>
            <a:r>
              <a:rPr lang="es-ES"/>
              <a:t>Haga clic para modificar los estilos de texto del patrón</a:t>
            </a:r>
          </a:p>
        </p:txBody>
      </p:sp>
      <p:sp>
        <p:nvSpPr>
          <p:cNvPr id="271" name="09:00"/>
          <p:cNvSpPr txBox="1">
            <a:spLocks noGrp="1"/>
          </p:cNvSpPr>
          <p:nvPr>
            <p:ph type="body" sz="quarter" idx="31"/>
          </p:nvPr>
        </p:nvSpPr>
        <p:spPr>
          <a:xfrm>
            <a:off x="7560828" y="4788094"/>
            <a:ext cx="608095" cy="178075"/>
          </a:xfrm>
          <a:prstGeom prst="rect">
            <a:avLst/>
          </a:prstGeom>
        </p:spPr>
        <p:txBody>
          <a:bodyPr anchor="ctr"/>
          <a:lstStyle>
            <a:lvl1pPr algn="r">
              <a:lnSpc>
                <a:spcPct val="100000"/>
              </a:lnSpc>
              <a:defRPr sz="1400" cap="all" spc="70">
                <a:solidFill>
                  <a:srgbClr val="C7B198"/>
                </a:solidFill>
                <a:latin typeface="+mn-lt"/>
                <a:ea typeface="+mn-ea"/>
                <a:cs typeface="+mn-cs"/>
                <a:sym typeface="Avenir Next Medium"/>
              </a:defRPr>
            </a:lvl1pPr>
          </a:lstStyle>
          <a:p>
            <a:pPr lvl="0"/>
            <a:r>
              <a:rPr lang="es-ES"/>
              <a:t>Haga clic para modificar los estilos de texto del patrón</a:t>
            </a:r>
          </a:p>
        </p:txBody>
      </p:sp>
      <p:sp>
        <p:nvSpPr>
          <p:cNvPr id="272" name="10:00"/>
          <p:cNvSpPr txBox="1">
            <a:spLocks noGrp="1"/>
          </p:cNvSpPr>
          <p:nvPr>
            <p:ph type="body" sz="quarter" idx="32"/>
          </p:nvPr>
        </p:nvSpPr>
        <p:spPr>
          <a:xfrm>
            <a:off x="7560828" y="6286363"/>
            <a:ext cx="608095" cy="178074"/>
          </a:xfrm>
          <a:prstGeom prst="rect">
            <a:avLst/>
          </a:prstGeom>
        </p:spPr>
        <p:txBody>
          <a:bodyPr anchor="ctr"/>
          <a:lstStyle>
            <a:lvl1pPr algn="r">
              <a:lnSpc>
                <a:spcPct val="100000"/>
              </a:lnSpc>
              <a:defRPr sz="1400" cap="all" spc="70">
                <a:solidFill>
                  <a:srgbClr val="C7B198"/>
                </a:solidFill>
                <a:latin typeface="+mn-lt"/>
                <a:ea typeface="+mn-ea"/>
                <a:cs typeface="+mn-cs"/>
                <a:sym typeface="Avenir Next Medium"/>
              </a:defRPr>
            </a:lvl1pPr>
          </a:lstStyle>
          <a:p>
            <a:pPr lvl="0"/>
            <a:r>
              <a:rPr lang="es-ES"/>
              <a:t>Haga clic para modificar los estilos de texto del patrón</a:t>
            </a:r>
          </a:p>
        </p:txBody>
      </p:sp>
      <p:sp>
        <p:nvSpPr>
          <p:cNvPr id="273" name="11:00"/>
          <p:cNvSpPr txBox="1">
            <a:spLocks noGrp="1"/>
          </p:cNvSpPr>
          <p:nvPr>
            <p:ph type="body" sz="quarter" idx="33"/>
          </p:nvPr>
        </p:nvSpPr>
        <p:spPr>
          <a:xfrm>
            <a:off x="7560828" y="7784963"/>
            <a:ext cx="608095" cy="178075"/>
          </a:xfrm>
          <a:prstGeom prst="rect">
            <a:avLst/>
          </a:prstGeom>
        </p:spPr>
        <p:txBody>
          <a:bodyPr anchor="ctr"/>
          <a:lstStyle>
            <a:lvl1pPr algn="r">
              <a:lnSpc>
                <a:spcPct val="100000"/>
              </a:lnSpc>
              <a:defRPr sz="1400" cap="all" spc="70">
                <a:solidFill>
                  <a:srgbClr val="C7B198"/>
                </a:solidFill>
                <a:latin typeface="+mn-lt"/>
                <a:ea typeface="+mn-ea"/>
                <a:cs typeface="+mn-cs"/>
                <a:sym typeface="Avenir Next Medium"/>
              </a:defRPr>
            </a:lvl1pPr>
          </a:lstStyle>
          <a:p>
            <a:pPr lvl="0"/>
            <a:r>
              <a:rPr lang="es-ES"/>
              <a:t>Haga clic para modificar los estilos de texto del patrón</a:t>
            </a:r>
          </a:p>
        </p:txBody>
      </p:sp>
      <p:sp>
        <p:nvSpPr>
          <p:cNvPr id="274"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2">
    <p:spTree>
      <p:nvGrpSpPr>
        <p:cNvPr id="1" name=""/>
        <p:cNvGrpSpPr/>
        <p:nvPr/>
      </p:nvGrpSpPr>
      <p:grpSpPr>
        <a:xfrm>
          <a:off x="0" y="0"/>
          <a:ext cx="0" cy="0"/>
          <a:chOff x="0" y="0"/>
          <a:chExt cx="0" cy="0"/>
        </a:xfrm>
      </p:grpSpPr>
      <p:sp>
        <p:nvSpPr>
          <p:cNvPr id="281" name="Photo-Placeholder-19"/>
          <p:cNvSpPr>
            <a:spLocks noGrp="1"/>
          </p:cNvSpPr>
          <p:nvPr>
            <p:ph type="pic" sz="half" idx="13"/>
          </p:nvPr>
        </p:nvSpPr>
        <p:spPr>
          <a:xfrm>
            <a:off x="7124204" y="640754"/>
            <a:ext cx="4946131" cy="8472237"/>
          </a:xfrm>
          <a:prstGeom prst="rect">
            <a:avLst/>
          </a:prstGeom>
        </p:spPr>
        <p:txBody>
          <a:bodyPr lIns="91439" tIns="45719" rIns="91439" bIns="45719"/>
          <a:lstStyle/>
          <a:p>
            <a:r>
              <a:rPr lang="es-ES"/>
              <a:t>Haga clic en el icono para agregar una imagen</a:t>
            </a:r>
            <a:endParaRPr/>
          </a:p>
        </p:txBody>
      </p:sp>
      <p:sp>
        <p:nvSpPr>
          <p:cNvPr id="282" name="Rectangle"/>
          <p:cNvSpPr>
            <a:spLocks noGrp="1"/>
          </p:cNvSpPr>
          <p:nvPr>
            <p:ph type="body" sz="half" idx="14" hasCustomPrompt="1"/>
          </p:nvPr>
        </p:nvSpPr>
        <p:spPr>
          <a:xfrm rot="5400000">
            <a:off x="2697395" y="1894748"/>
            <a:ext cx="4946130" cy="8472237"/>
          </a:xfrm>
          <a:prstGeom prst="rect">
            <a:avLst/>
          </a:prstGeom>
          <a:solidFill>
            <a:srgbClr val="FFFFFF"/>
          </a:solidFill>
          <a:effectLst>
            <a:outerShdw blurRad="482600" dist="35599" dir="5400000" rotWithShape="0">
              <a:srgbClr val="000000">
                <a:alpha val="27319"/>
              </a:srgbClr>
            </a:outerShdw>
          </a:effectLst>
        </p:spPr>
        <p:txBody>
          <a:bodyPr anchor="ctr"/>
          <a:lstStyle/>
          <a:p>
            <a:pPr algn="ctr">
              <a:lnSpc>
                <a:spcPct val="100000"/>
              </a:lnSpc>
              <a:defRPr sz="4200">
                <a:solidFill>
                  <a:srgbClr val="000000"/>
                </a:solidFill>
                <a:latin typeface="+mj-lt"/>
                <a:ea typeface="+mj-ea"/>
                <a:cs typeface="+mj-cs"/>
                <a:sym typeface="Gill Sans"/>
              </a:defRPr>
            </a:pPr>
            <a:r>
              <a:rPr lang="en-US"/>
              <a:t> </a:t>
            </a:r>
            <a:endParaRPr/>
          </a:p>
        </p:txBody>
      </p:sp>
      <p:sp>
        <p:nvSpPr>
          <p:cNvPr id="283" name="Title Text"/>
          <p:cNvSpPr txBox="1">
            <a:spLocks noGrp="1"/>
          </p:cNvSpPr>
          <p:nvPr>
            <p:ph type="title"/>
          </p:nvPr>
        </p:nvSpPr>
        <p:spPr>
          <a:xfrm>
            <a:off x="1508423" y="4133843"/>
            <a:ext cx="7273274" cy="849115"/>
          </a:xfrm>
          <a:prstGeom prst="rect">
            <a:avLst/>
          </a:prstGeom>
        </p:spPr>
        <p:txBody>
          <a:bodyPr/>
          <a:lstStyle/>
          <a:p>
            <a:r>
              <a:rPr lang="es-ES"/>
              <a:t>Haga clic para modificar el estilo de título del patrón</a:t>
            </a:r>
            <a:endParaRPr/>
          </a:p>
        </p:txBody>
      </p:sp>
      <p:sp>
        <p:nvSpPr>
          <p:cNvPr id="284" name="Body Level One…"/>
          <p:cNvSpPr txBox="1">
            <a:spLocks noGrp="1"/>
          </p:cNvSpPr>
          <p:nvPr>
            <p:ph type="body" sz="quarter" idx="1"/>
          </p:nvPr>
        </p:nvSpPr>
        <p:spPr>
          <a:xfrm>
            <a:off x="1508423" y="5223703"/>
            <a:ext cx="7273274" cy="2904332"/>
          </a:xfrm>
          <a:prstGeom prst="rect">
            <a:avLst/>
          </a:prstGeom>
        </p:spPr>
        <p:txBody>
          <a:bodyPr numCol="2" spcCol="363663"/>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a:p>
        </p:txBody>
      </p:sp>
      <p:sp>
        <p:nvSpPr>
          <p:cNvPr id="285"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13">
    <p:spTree>
      <p:nvGrpSpPr>
        <p:cNvPr id="1" name=""/>
        <p:cNvGrpSpPr/>
        <p:nvPr/>
      </p:nvGrpSpPr>
      <p:grpSpPr>
        <a:xfrm>
          <a:off x="0" y="0"/>
          <a:ext cx="0" cy="0"/>
          <a:chOff x="0" y="0"/>
          <a:chExt cx="0" cy="0"/>
        </a:xfrm>
      </p:grpSpPr>
      <p:sp>
        <p:nvSpPr>
          <p:cNvPr id="292" name="Title Text"/>
          <p:cNvSpPr txBox="1">
            <a:spLocks noGrp="1"/>
          </p:cNvSpPr>
          <p:nvPr>
            <p:ph type="title"/>
          </p:nvPr>
        </p:nvSpPr>
        <p:spPr>
          <a:xfrm>
            <a:off x="1270000" y="1256981"/>
            <a:ext cx="10464800" cy="1081930"/>
          </a:xfrm>
          <a:prstGeom prst="rect">
            <a:avLst/>
          </a:prstGeom>
        </p:spPr>
        <p:txBody>
          <a:bodyPr anchor="t"/>
          <a:lstStyle>
            <a:lvl1pPr>
              <a:defRPr sz="3200"/>
            </a:lvl1pPr>
          </a:lstStyle>
          <a:p>
            <a:r>
              <a:rPr lang="es-ES"/>
              <a:t>Haga clic para modificar el estilo de título del patrón</a:t>
            </a:r>
            <a:endParaRPr/>
          </a:p>
        </p:txBody>
      </p:sp>
      <p:sp>
        <p:nvSpPr>
          <p:cNvPr id="293" name="Shape"/>
          <p:cNvSpPr>
            <a:spLocks noGrp="1"/>
          </p:cNvSpPr>
          <p:nvPr>
            <p:ph type="body" sz="quarter" idx="13" hasCustomPrompt="1"/>
          </p:nvPr>
        </p:nvSpPr>
        <p:spPr>
          <a:xfrm>
            <a:off x="4335346" y="3091937"/>
            <a:ext cx="4334108" cy="5550926"/>
          </a:xfrm>
          <a:custGeom>
            <a:avLst/>
            <a:gdLst/>
            <a:ahLst/>
            <a:cxnLst>
              <a:cxn ang="0">
                <a:pos x="wd2" y="hd2"/>
              </a:cxn>
              <a:cxn ang="5400000">
                <a:pos x="wd2" y="hd2"/>
              </a:cxn>
              <a:cxn ang="10800000">
                <a:pos x="wd2" y="hd2"/>
              </a:cxn>
              <a:cxn ang="16200000">
                <a:pos x="wd2" y="hd2"/>
              </a:cxn>
            </a:cxnLst>
            <a:rect l="0" t="0" r="r" b="b"/>
            <a:pathLst>
              <a:path w="20146" h="20524" extrusionOk="0">
                <a:moveTo>
                  <a:pt x="19850" y="6130"/>
                </a:moveTo>
                <a:cubicBezTo>
                  <a:pt x="20963" y="10414"/>
                  <a:pt x="18850" y="14744"/>
                  <a:pt x="14877" y="17790"/>
                </a:cubicBezTo>
                <a:cubicBezTo>
                  <a:pt x="12277" y="19784"/>
                  <a:pt x="8979" y="21076"/>
                  <a:pt x="5838" y="20291"/>
                </a:cubicBezTo>
                <a:cubicBezTo>
                  <a:pt x="2584" y="19478"/>
                  <a:pt x="799" y="16784"/>
                  <a:pt x="218" y="13835"/>
                </a:cubicBezTo>
                <a:cubicBezTo>
                  <a:pt x="-637" y="9494"/>
                  <a:pt x="1016" y="5030"/>
                  <a:pt x="5191" y="2175"/>
                </a:cubicBezTo>
                <a:cubicBezTo>
                  <a:pt x="7823" y="374"/>
                  <a:pt x="11188" y="-524"/>
                  <a:pt x="14232" y="320"/>
                </a:cubicBezTo>
                <a:cubicBezTo>
                  <a:pt x="17232" y="1151"/>
                  <a:pt x="19158" y="3467"/>
                  <a:pt x="19850" y="6130"/>
                </a:cubicBezTo>
                <a:close/>
              </a:path>
            </a:pathLst>
          </a:custGeom>
          <a:solidFill>
            <a:srgbClr val="C7B198"/>
          </a:solidFill>
        </p:spPr>
        <p:txBody>
          <a:bodyPr anchor="ctr"/>
          <a:lstStyle/>
          <a:p>
            <a:pPr algn="ctr">
              <a:lnSpc>
                <a:spcPct val="100000"/>
              </a:lnSpc>
              <a:defRPr sz="4200">
                <a:solidFill>
                  <a:srgbClr val="000000"/>
                </a:solidFill>
                <a:latin typeface="+mj-lt"/>
                <a:ea typeface="+mj-ea"/>
                <a:cs typeface="+mj-cs"/>
                <a:sym typeface="Gill Sans"/>
              </a:defRPr>
            </a:pPr>
            <a:r>
              <a:rPr lang="en-US"/>
              <a:t> </a:t>
            </a:r>
            <a:endParaRPr/>
          </a:p>
        </p:txBody>
      </p:sp>
      <p:sp>
        <p:nvSpPr>
          <p:cNvPr id="294" name="Photo-Placeholder-30"/>
          <p:cNvSpPr>
            <a:spLocks noGrp="1"/>
          </p:cNvSpPr>
          <p:nvPr>
            <p:ph type="pic" sz="half" idx="14"/>
          </p:nvPr>
        </p:nvSpPr>
        <p:spPr>
          <a:xfrm>
            <a:off x="4504539" y="2929213"/>
            <a:ext cx="3970953" cy="6821002"/>
          </a:xfrm>
          <a:prstGeom prst="rect">
            <a:avLst/>
          </a:prstGeom>
          <a:effectLst>
            <a:outerShdw blurRad="190500" dist="393700" dir="4032611" rotWithShape="0">
              <a:srgbClr val="000000">
                <a:alpha val="38836"/>
              </a:srgbClr>
            </a:outerShdw>
          </a:effectLst>
        </p:spPr>
        <p:txBody>
          <a:bodyPr lIns="91439" tIns="45719" rIns="91439" bIns="45719"/>
          <a:lstStyle/>
          <a:p>
            <a:r>
              <a:rPr lang="es-ES"/>
              <a:t>Haga clic en el icono para agregar una imagen</a:t>
            </a:r>
            <a:endParaRPr/>
          </a:p>
        </p:txBody>
      </p:sp>
      <p:sp>
        <p:nvSpPr>
          <p:cNvPr id="295" name="Ipsum Ridiculus Bibendum"/>
          <p:cNvSpPr txBox="1">
            <a:spLocks noGrp="1"/>
          </p:cNvSpPr>
          <p:nvPr>
            <p:ph type="body" sz="quarter" idx="15"/>
          </p:nvPr>
        </p:nvSpPr>
        <p:spPr>
          <a:xfrm>
            <a:off x="1272795" y="3289024"/>
            <a:ext cx="2867095" cy="387996"/>
          </a:xfrm>
          <a:prstGeom prst="rect">
            <a:avLst/>
          </a:prstGeom>
        </p:spPr>
        <p:txBody>
          <a:bodyPr anchor="ctr"/>
          <a:lstStyle>
            <a:lvl1pPr>
              <a:lnSpc>
                <a:spcPct val="100000"/>
              </a:lnSpc>
              <a:defRPr sz="1400" cap="all" spc="70">
                <a:solidFill>
                  <a:srgbClr val="C7B198"/>
                </a:solidFill>
                <a:latin typeface="+mn-lt"/>
                <a:ea typeface="+mn-ea"/>
                <a:cs typeface="+mn-cs"/>
                <a:sym typeface="Avenir Next Medium"/>
              </a:defRPr>
            </a:lvl1pPr>
          </a:lstStyle>
          <a:p>
            <a:pPr lvl="0"/>
            <a:r>
              <a:rPr lang="es-ES"/>
              <a:t>Haga clic para modificar los estilos de texto del patrón</a:t>
            </a:r>
          </a:p>
        </p:txBody>
      </p:sp>
      <p:sp>
        <p:nvSpPr>
          <p:cNvPr id="296" name="Body Level One…"/>
          <p:cNvSpPr txBox="1">
            <a:spLocks noGrp="1"/>
          </p:cNvSpPr>
          <p:nvPr>
            <p:ph type="body" sz="quarter" idx="1" hasCustomPrompt="1"/>
          </p:nvPr>
        </p:nvSpPr>
        <p:spPr>
          <a:xfrm>
            <a:off x="1272795" y="3657567"/>
            <a:ext cx="2867095" cy="784228"/>
          </a:xfrm>
          <a:prstGeom prst="rect">
            <a:avLst/>
          </a:prstGeom>
        </p:spPr>
        <p:txBody>
          <a:bodyPr/>
          <a:lstStyle>
            <a:lvl1pPr>
              <a:defRPr sz="1200"/>
            </a:lvl1pPr>
            <a:lvl2pPr>
              <a:defRPr sz="1200"/>
            </a:lvl2pPr>
            <a:lvl3pPr>
              <a:defRPr sz="1200"/>
            </a:lvl3pPr>
            <a:lvl4pPr>
              <a:defRPr sz="1200"/>
            </a:lvl4pPr>
            <a:lvl5pPr>
              <a:defRPr sz="1200"/>
            </a:lvl5pPr>
          </a:lstStyle>
          <a:p>
            <a:r>
              <a:t>Body Level One</a:t>
            </a:r>
          </a:p>
          <a:p>
            <a:pPr lvl="1"/>
            <a:r>
              <a:t>Body Level Two</a:t>
            </a:r>
          </a:p>
          <a:p>
            <a:pPr lvl="2"/>
            <a:r>
              <a:t>Body Level Three</a:t>
            </a:r>
          </a:p>
        </p:txBody>
      </p:sp>
      <p:sp>
        <p:nvSpPr>
          <p:cNvPr id="297" name="Mattis Fusce Justo"/>
          <p:cNvSpPr txBox="1">
            <a:spLocks noGrp="1"/>
          </p:cNvSpPr>
          <p:nvPr>
            <p:ph type="body" sz="quarter" idx="16"/>
          </p:nvPr>
        </p:nvSpPr>
        <p:spPr>
          <a:xfrm>
            <a:off x="1272795" y="5291015"/>
            <a:ext cx="2867095" cy="387995"/>
          </a:xfrm>
          <a:prstGeom prst="rect">
            <a:avLst/>
          </a:prstGeom>
        </p:spPr>
        <p:txBody>
          <a:bodyPr anchor="ctr"/>
          <a:lstStyle>
            <a:lvl1pPr>
              <a:lnSpc>
                <a:spcPct val="100000"/>
              </a:lnSpc>
              <a:defRPr sz="1400" cap="all" spc="70">
                <a:solidFill>
                  <a:srgbClr val="C7B198"/>
                </a:solidFill>
                <a:latin typeface="+mn-lt"/>
                <a:ea typeface="+mn-ea"/>
                <a:cs typeface="+mn-cs"/>
                <a:sym typeface="Avenir Next Medium"/>
              </a:defRPr>
            </a:lvl1pPr>
          </a:lstStyle>
          <a:p>
            <a:pPr lvl="0"/>
            <a:r>
              <a:rPr lang="es-ES"/>
              <a:t>Haga clic para modificar los estilos de texto del patrón</a:t>
            </a:r>
          </a:p>
        </p:txBody>
      </p:sp>
      <p:sp>
        <p:nvSpPr>
          <p:cNvPr id="298" name="Aenean lacinia bibendum nulla sed consectetur. Sed posuere consectetur est at lobortis."/>
          <p:cNvSpPr txBox="1">
            <a:spLocks noGrp="1"/>
          </p:cNvSpPr>
          <p:nvPr>
            <p:ph type="body" sz="quarter" idx="17"/>
          </p:nvPr>
        </p:nvSpPr>
        <p:spPr>
          <a:xfrm>
            <a:off x="1272795" y="5659557"/>
            <a:ext cx="2867095" cy="784229"/>
          </a:xfrm>
          <a:prstGeom prst="rect">
            <a:avLst/>
          </a:prstGeom>
        </p:spPr>
        <p:txBody>
          <a:bodyPr/>
          <a:lstStyle>
            <a:lvl1pPr>
              <a:defRPr sz="1200"/>
            </a:lvl1pPr>
          </a:lstStyle>
          <a:p>
            <a:pPr lvl="0"/>
            <a:r>
              <a:rPr lang="es-ES"/>
              <a:t>Haga clic para modificar los estilos de texto del patrón</a:t>
            </a:r>
          </a:p>
        </p:txBody>
      </p:sp>
      <p:sp>
        <p:nvSpPr>
          <p:cNvPr id="299" name="Sem Fermentum Purus"/>
          <p:cNvSpPr txBox="1">
            <a:spLocks noGrp="1"/>
          </p:cNvSpPr>
          <p:nvPr>
            <p:ph type="body" sz="quarter" idx="18"/>
          </p:nvPr>
        </p:nvSpPr>
        <p:spPr>
          <a:xfrm>
            <a:off x="1272795" y="7293005"/>
            <a:ext cx="2867095" cy="387996"/>
          </a:xfrm>
          <a:prstGeom prst="rect">
            <a:avLst/>
          </a:prstGeom>
        </p:spPr>
        <p:txBody>
          <a:bodyPr anchor="ctr"/>
          <a:lstStyle>
            <a:lvl1pPr>
              <a:lnSpc>
                <a:spcPct val="100000"/>
              </a:lnSpc>
              <a:defRPr sz="1400" cap="all" spc="70">
                <a:solidFill>
                  <a:srgbClr val="C7B198"/>
                </a:solidFill>
                <a:latin typeface="+mn-lt"/>
                <a:ea typeface="+mn-ea"/>
                <a:cs typeface="+mn-cs"/>
                <a:sym typeface="Avenir Next Medium"/>
              </a:defRPr>
            </a:lvl1pPr>
          </a:lstStyle>
          <a:p>
            <a:pPr lvl="0"/>
            <a:r>
              <a:rPr lang="es-ES"/>
              <a:t>Haga clic para modificar los estilos de texto del patrón</a:t>
            </a:r>
          </a:p>
        </p:txBody>
      </p:sp>
      <p:sp>
        <p:nvSpPr>
          <p:cNvPr id="300" name="Morbi leo risus, porta ac consectetur ac, at eros. Lorem ipsum dolor sit amet, consectetur adipiscing elit."/>
          <p:cNvSpPr txBox="1">
            <a:spLocks noGrp="1"/>
          </p:cNvSpPr>
          <p:nvPr>
            <p:ph type="body" sz="quarter" idx="19"/>
          </p:nvPr>
        </p:nvSpPr>
        <p:spPr>
          <a:xfrm>
            <a:off x="1272795" y="7661547"/>
            <a:ext cx="2867095" cy="784229"/>
          </a:xfrm>
          <a:prstGeom prst="rect">
            <a:avLst/>
          </a:prstGeom>
        </p:spPr>
        <p:txBody>
          <a:bodyPr/>
          <a:lstStyle>
            <a:lvl1pPr>
              <a:defRPr sz="1200"/>
            </a:lvl1pPr>
          </a:lstStyle>
          <a:p>
            <a:pPr lvl="0"/>
            <a:r>
              <a:rPr lang="es-ES"/>
              <a:t>Haga clic para modificar los estilos de texto del patrón</a:t>
            </a:r>
          </a:p>
        </p:txBody>
      </p:sp>
      <p:sp>
        <p:nvSpPr>
          <p:cNvPr id="301" name="Inceptos Dapibus Ornare"/>
          <p:cNvSpPr txBox="1">
            <a:spLocks noGrp="1"/>
          </p:cNvSpPr>
          <p:nvPr>
            <p:ph type="body" sz="quarter" idx="20"/>
          </p:nvPr>
        </p:nvSpPr>
        <p:spPr>
          <a:xfrm>
            <a:off x="8865541" y="3289024"/>
            <a:ext cx="2867095" cy="387996"/>
          </a:xfrm>
          <a:prstGeom prst="rect">
            <a:avLst/>
          </a:prstGeom>
        </p:spPr>
        <p:txBody>
          <a:bodyPr anchor="ctr"/>
          <a:lstStyle>
            <a:lvl1pPr algn="r">
              <a:lnSpc>
                <a:spcPct val="100000"/>
              </a:lnSpc>
              <a:defRPr sz="1400" cap="all" spc="70">
                <a:solidFill>
                  <a:srgbClr val="C7B198"/>
                </a:solidFill>
                <a:latin typeface="+mn-lt"/>
                <a:ea typeface="+mn-ea"/>
                <a:cs typeface="+mn-cs"/>
                <a:sym typeface="Avenir Next Medium"/>
              </a:defRPr>
            </a:lvl1pPr>
          </a:lstStyle>
          <a:p>
            <a:pPr lvl="0"/>
            <a:r>
              <a:rPr lang="es-ES"/>
              <a:t>Haga clic para modificar los estilos de texto del patrón</a:t>
            </a:r>
          </a:p>
        </p:txBody>
      </p:sp>
      <p:sp>
        <p:nvSpPr>
          <p:cNvPr id="302" name="Malesuada Mollis Nullam"/>
          <p:cNvSpPr txBox="1">
            <a:spLocks noGrp="1"/>
          </p:cNvSpPr>
          <p:nvPr>
            <p:ph type="body" sz="quarter" idx="21"/>
          </p:nvPr>
        </p:nvSpPr>
        <p:spPr>
          <a:xfrm>
            <a:off x="8865541" y="5291015"/>
            <a:ext cx="2867095" cy="387995"/>
          </a:xfrm>
          <a:prstGeom prst="rect">
            <a:avLst/>
          </a:prstGeom>
        </p:spPr>
        <p:txBody>
          <a:bodyPr anchor="ctr"/>
          <a:lstStyle>
            <a:lvl1pPr algn="r">
              <a:lnSpc>
                <a:spcPct val="100000"/>
              </a:lnSpc>
              <a:defRPr sz="1400" cap="all" spc="70">
                <a:solidFill>
                  <a:srgbClr val="C7B198"/>
                </a:solidFill>
                <a:latin typeface="+mn-lt"/>
                <a:ea typeface="+mn-ea"/>
                <a:cs typeface="+mn-cs"/>
                <a:sym typeface="Avenir Next Medium"/>
              </a:defRPr>
            </a:lvl1pPr>
          </a:lstStyle>
          <a:p>
            <a:pPr lvl="0"/>
            <a:r>
              <a:rPr lang="es-ES"/>
              <a:t>Haga clic para modificar los estilos de texto del patrón</a:t>
            </a:r>
          </a:p>
        </p:txBody>
      </p:sp>
      <p:sp>
        <p:nvSpPr>
          <p:cNvPr id="303" name="Maecenas faucibus mollis interdum. Donec id elit non mi porta gravida at eget metus."/>
          <p:cNvSpPr txBox="1">
            <a:spLocks noGrp="1"/>
          </p:cNvSpPr>
          <p:nvPr>
            <p:ph type="body" sz="quarter" idx="22"/>
          </p:nvPr>
        </p:nvSpPr>
        <p:spPr>
          <a:xfrm>
            <a:off x="8865541" y="5659557"/>
            <a:ext cx="2867095" cy="784229"/>
          </a:xfrm>
          <a:prstGeom prst="rect">
            <a:avLst/>
          </a:prstGeom>
        </p:spPr>
        <p:txBody>
          <a:bodyPr/>
          <a:lstStyle>
            <a:lvl1pPr algn="r">
              <a:defRPr sz="1200"/>
            </a:lvl1pPr>
          </a:lstStyle>
          <a:p>
            <a:pPr lvl="0"/>
            <a:r>
              <a:rPr lang="es-ES"/>
              <a:t>Haga clic para modificar los estilos de texto del patrón</a:t>
            </a:r>
          </a:p>
        </p:txBody>
      </p:sp>
      <p:sp>
        <p:nvSpPr>
          <p:cNvPr id="304" name="Parturient Condimentum"/>
          <p:cNvSpPr txBox="1">
            <a:spLocks noGrp="1"/>
          </p:cNvSpPr>
          <p:nvPr>
            <p:ph type="body" sz="quarter" idx="23"/>
          </p:nvPr>
        </p:nvSpPr>
        <p:spPr>
          <a:xfrm>
            <a:off x="8865541" y="7293005"/>
            <a:ext cx="2867095" cy="387996"/>
          </a:xfrm>
          <a:prstGeom prst="rect">
            <a:avLst/>
          </a:prstGeom>
        </p:spPr>
        <p:txBody>
          <a:bodyPr anchor="ctr"/>
          <a:lstStyle>
            <a:lvl1pPr algn="r">
              <a:lnSpc>
                <a:spcPct val="100000"/>
              </a:lnSpc>
              <a:defRPr sz="1400" cap="all" spc="70">
                <a:solidFill>
                  <a:srgbClr val="C7B198"/>
                </a:solidFill>
                <a:latin typeface="+mn-lt"/>
                <a:ea typeface="+mn-ea"/>
                <a:cs typeface="+mn-cs"/>
                <a:sym typeface="Avenir Next Medium"/>
              </a:defRPr>
            </a:lvl1pPr>
          </a:lstStyle>
          <a:p>
            <a:pPr lvl="0"/>
            <a:r>
              <a:rPr lang="es-ES"/>
              <a:t>Haga clic para modificar los estilos de texto del patrón</a:t>
            </a:r>
          </a:p>
        </p:txBody>
      </p:sp>
      <p:sp>
        <p:nvSpPr>
          <p:cNvPr id="305" name="Cras mattis consectetur purus sit amet fermentum. Praesent magna, vel scelerisque consectetur et."/>
          <p:cNvSpPr txBox="1">
            <a:spLocks noGrp="1"/>
          </p:cNvSpPr>
          <p:nvPr>
            <p:ph type="body" sz="quarter" idx="24"/>
          </p:nvPr>
        </p:nvSpPr>
        <p:spPr>
          <a:xfrm>
            <a:off x="8865541" y="7661547"/>
            <a:ext cx="2867095" cy="784229"/>
          </a:xfrm>
          <a:prstGeom prst="rect">
            <a:avLst/>
          </a:prstGeom>
        </p:spPr>
        <p:txBody>
          <a:bodyPr/>
          <a:lstStyle>
            <a:lvl1pPr algn="r">
              <a:defRPr sz="1200"/>
            </a:lvl1pPr>
          </a:lstStyle>
          <a:p>
            <a:pPr lvl="0"/>
            <a:r>
              <a:rPr lang="es-ES"/>
              <a:t>Haga clic para modificar los estilos de texto del patrón</a:t>
            </a:r>
          </a:p>
        </p:txBody>
      </p:sp>
      <p:sp>
        <p:nvSpPr>
          <p:cNvPr id="306" name="Sed posuere consectetur est at lobortis. Curabitur blandit tempus porttitor."/>
          <p:cNvSpPr txBox="1">
            <a:spLocks noGrp="1"/>
          </p:cNvSpPr>
          <p:nvPr>
            <p:ph type="body" sz="quarter" idx="25"/>
          </p:nvPr>
        </p:nvSpPr>
        <p:spPr>
          <a:xfrm>
            <a:off x="8865541" y="3657567"/>
            <a:ext cx="2867095" cy="784228"/>
          </a:xfrm>
          <a:prstGeom prst="rect">
            <a:avLst/>
          </a:prstGeom>
        </p:spPr>
        <p:txBody>
          <a:bodyPr/>
          <a:lstStyle>
            <a:lvl1pPr algn="r">
              <a:defRPr sz="1200"/>
            </a:lvl1pPr>
          </a:lstStyle>
          <a:p>
            <a:pPr lvl="0"/>
            <a:r>
              <a:rPr lang="es-ES"/>
              <a:t>Haga clic para modificar los estilos de texto del patrón</a:t>
            </a:r>
          </a:p>
        </p:txBody>
      </p:sp>
      <p:sp>
        <p:nvSpPr>
          <p:cNvPr id="307"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14">
    <p:spTree>
      <p:nvGrpSpPr>
        <p:cNvPr id="1" name=""/>
        <p:cNvGrpSpPr/>
        <p:nvPr/>
      </p:nvGrpSpPr>
      <p:grpSpPr>
        <a:xfrm>
          <a:off x="0" y="0"/>
          <a:ext cx="0" cy="0"/>
          <a:chOff x="0" y="0"/>
          <a:chExt cx="0" cy="0"/>
        </a:xfrm>
      </p:grpSpPr>
      <p:sp>
        <p:nvSpPr>
          <p:cNvPr id="314" name="Title Text"/>
          <p:cNvSpPr txBox="1">
            <a:spLocks noGrp="1"/>
          </p:cNvSpPr>
          <p:nvPr>
            <p:ph type="title"/>
          </p:nvPr>
        </p:nvSpPr>
        <p:spPr>
          <a:xfrm>
            <a:off x="1270000" y="1256981"/>
            <a:ext cx="10464800" cy="1081930"/>
          </a:xfrm>
          <a:prstGeom prst="rect">
            <a:avLst/>
          </a:prstGeom>
        </p:spPr>
        <p:txBody>
          <a:bodyPr anchor="t"/>
          <a:lstStyle>
            <a:lvl1pPr>
              <a:defRPr sz="3200"/>
            </a:lvl1pPr>
          </a:lstStyle>
          <a:p>
            <a:r>
              <a:rPr lang="es-ES"/>
              <a:t>Haga clic para modificar el estilo de título del patrón</a:t>
            </a:r>
            <a:endParaRPr/>
          </a:p>
        </p:txBody>
      </p:sp>
      <p:sp>
        <p:nvSpPr>
          <p:cNvPr id="315" name="Ipsum Ridiculus Bibendum"/>
          <p:cNvSpPr txBox="1">
            <a:spLocks noGrp="1"/>
          </p:cNvSpPr>
          <p:nvPr>
            <p:ph type="body" sz="quarter" idx="13"/>
          </p:nvPr>
        </p:nvSpPr>
        <p:spPr>
          <a:xfrm>
            <a:off x="1272795" y="3398698"/>
            <a:ext cx="4370904" cy="387996"/>
          </a:xfrm>
          <a:prstGeom prst="rect">
            <a:avLst/>
          </a:prstGeom>
        </p:spPr>
        <p:txBody>
          <a:bodyPr anchor="ctr"/>
          <a:lstStyle>
            <a:lvl1pPr>
              <a:lnSpc>
                <a:spcPct val="100000"/>
              </a:lnSpc>
              <a:defRPr sz="1600" cap="all" spc="80">
                <a:solidFill>
                  <a:srgbClr val="C7B198"/>
                </a:solidFill>
                <a:latin typeface="+mn-lt"/>
                <a:ea typeface="+mn-ea"/>
                <a:cs typeface="+mn-cs"/>
                <a:sym typeface="Avenir Next Medium"/>
              </a:defRPr>
            </a:lvl1pPr>
          </a:lstStyle>
          <a:p>
            <a:pPr lvl="0"/>
            <a:r>
              <a:rPr lang="es-ES"/>
              <a:t>Haga clic para modificar los estilos de texto del patrón</a:t>
            </a:r>
          </a:p>
        </p:txBody>
      </p:sp>
      <p:sp>
        <p:nvSpPr>
          <p:cNvPr id="316" name="Body Level One…"/>
          <p:cNvSpPr txBox="1">
            <a:spLocks noGrp="1"/>
          </p:cNvSpPr>
          <p:nvPr>
            <p:ph type="body" sz="quarter" idx="1" hasCustomPrompt="1"/>
          </p:nvPr>
        </p:nvSpPr>
        <p:spPr>
          <a:xfrm>
            <a:off x="1272795" y="3830740"/>
            <a:ext cx="4370904" cy="1517009"/>
          </a:xfrm>
          <a:prstGeom prst="rect">
            <a:avLst/>
          </a:prstGeom>
        </p:spPr>
        <p:txBody>
          <a:bodyPr/>
          <a:lstStyle/>
          <a:p>
            <a:r>
              <a:t>Body Level One</a:t>
            </a:r>
          </a:p>
          <a:p>
            <a:pPr lvl="1"/>
            <a:r>
              <a:t>Body Level Two</a:t>
            </a:r>
          </a:p>
          <a:p>
            <a:pPr lvl="2"/>
            <a:r>
              <a:t>Body Level Three</a:t>
            </a:r>
          </a:p>
          <a:p>
            <a:pPr lvl="3"/>
            <a:r>
              <a:t>Body Level Four</a:t>
            </a:r>
          </a:p>
        </p:txBody>
      </p:sp>
      <p:sp>
        <p:nvSpPr>
          <p:cNvPr id="317" name="Oval"/>
          <p:cNvSpPr>
            <a:spLocks noGrp="1"/>
          </p:cNvSpPr>
          <p:nvPr>
            <p:ph type="body" sz="half" idx="14" hasCustomPrompt="1"/>
          </p:nvPr>
        </p:nvSpPr>
        <p:spPr>
          <a:xfrm>
            <a:off x="7201750" y="2529715"/>
            <a:ext cx="4519499" cy="6214317"/>
          </a:xfrm>
          <a:prstGeom prst="ellipse">
            <a:avLst/>
          </a:prstGeom>
          <a:solidFill>
            <a:srgbClr val="F0ECE2"/>
          </a:solidFill>
          <a:ln w="63500">
            <a:solidFill>
              <a:srgbClr val="596E79"/>
            </a:solidFill>
          </a:ln>
        </p:spPr>
        <p:txBody>
          <a:bodyPr lIns="38100" tIns="38100" rIns="38100" bIns="38100" anchor="ctr"/>
          <a:lstStyle/>
          <a:p>
            <a:pPr algn="ctr">
              <a:lnSpc>
                <a:spcPct val="100000"/>
              </a:lnSpc>
              <a:defRPr sz="4200">
                <a:solidFill>
                  <a:srgbClr val="000000"/>
                </a:solidFill>
                <a:latin typeface="+mj-lt"/>
                <a:ea typeface="+mj-ea"/>
                <a:cs typeface="+mj-cs"/>
                <a:sym typeface="Gill Sans"/>
              </a:defRPr>
            </a:pPr>
            <a:r>
              <a:rPr lang="en-US"/>
              <a:t> </a:t>
            </a:r>
            <a:endParaRPr/>
          </a:p>
        </p:txBody>
      </p:sp>
      <p:sp>
        <p:nvSpPr>
          <p:cNvPr id="318" name="Shape"/>
          <p:cNvSpPr>
            <a:spLocks noGrp="1"/>
          </p:cNvSpPr>
          <p:nvPr>
            <p:ph type="body" sz="quarter" idx="15" hasCustomPrompt="1"/>
          </p:nvPr>
        </p:nvSpPr>
        <p:spPr>
          <a:xfrm>
            <a:off x="8096646" y="3802640"/>
            <a:ext cx="2388395" cy="494326"/>
          </a:xfrm>
          <a:custGeom>
            <a:avLst/>
            <a:gdLst/>
            <a:ahLst/>
            <a:cxnLst>
              <a:cxn ang="0">
                <a:pos x="wd2" y="hd2"/>
              </a:cxn>
              <a:cxn ang="5400000">
                <a:pos x="wd2" y="hd2"/>
              </a:cxn>
              <a:cxn ang="10800000">
                <a:pos x="wd2" y="hd2"/>
              </a:cxn>
              <a:cxn ang="16200000">
                <a:pos x="wd2" y="hd2"/>
              </a:cxn>
            </a:cxnLst>
            <a:rect l="0" t="0" r="r" b="b"/>
            <a:pathLst>
              <a:path w="21600" h="21206" extrusionOk="0">
                <a:moveTo>
                  <a:pt x="13255" y="9"/>
                </a:moveTo>
                <a:cubicBezTo>
                  <a:pt x="9073" y="-394"/>
                  <a:pt x="5355" y="12506"/>
                  <a:pt x="5355" y="12506"/>
                </a:cubicBezTo>
                <a:cubicBezTo>
                  <a:pt x="5355" y="12506"/>
                  <a:pt x="3434" y="4855"/>
                  <a:pt x="1640" y="14651"/>
                </a:cubicBezTo>
                <a:cubicBezTo>
                  <a:pt x="1640" y="14651"/>
                  <a:pt x="539" y="15814"/>
                  <a:pt x="0" y="21206"/>
                </a:cubicBezTo>
                <a:lnTo>
                  <a:pt x="21600" y="21206"/>
                </a:lnTo>
                <a:cubicBezTo>
                  <a:pt x="20525" y="16414"/>
                  <a:pt x="19232" y="5712"/>
                  <a:pt x="15064" y="1065"/>
                </a:cubicBezTo>
                <a:cubicBezTo>
                  <a:pt x="14457" y="388"/>
                  <a:pt x="13852" y="67"/>
                  <a:pt x="13255" y="9"/>
                </a:cubicBezTo>
                <a:close/>
              </a:path>
            </a:pathLst>
          </a:custGeom>
          <a:solidFill>
            <a:srgbClr val="DFD3C3"/>
          </a:solidFill>
        </p:spPr>
        <p:txBody>
          <a:bodyPr anchor="ctr"/>
          <a:lstStyle/>
          <a:p>
            <a:pPr algn="ctr">
              <a:lnSpc>
                <a:spcPct val="100000"/>
              </a:lnSpc>
              <a:defRPr sz="4200">
                <a:solidFill>
                  <a:srgbClr val="000000"/>
                </a:solidFill>
                <a:latin typeface="+mj-lt"/>
                <a:ea typeface="+mj-ea"/>
                <a:cs typeface="+mj-cs"/>
                <a:sym typeface="Gill Sans"/>
              </a:defRPr>
            </a:pPr>
            <a:r>
              <a:rPr lang="en-US"/>
              <a:t> </a:t>
            </a:r>
            <a:endParaRPr/>
          </a:p>
        </p:txBody>
      </p:sp>
      <p:sp>
        <p:nvSpPr>
          <p:cNvPr id="319" name="Shape"/>
          <p:cNvSpPr>
            <a:spLocks noGrp="1"/>
          </p:cNvSpPr>
          <p:nvPr>
            <p:ph type="body" sz="quarter" idx="16" hasCustomPrompt="1"/>
          </p:nvPr>
        </p:nvSpPr>
        <p:spPr>
          <a:xfrm>
            <a:off x="8053071" y="4297362"/>
            <a:ext cx="2711768" cy="495301"/>
          </a:xfrm>
          <a:custGeom>
            <a:avLst/>
            <a:gdLst/>
            <a:ahLst/>
            <a:cxnLst>
              <a:cxn ang="0">
                <a:pos x="wd2" y="hd2"/>
              </a:cxn>
              <a:cxn ang="5400000">
                <a:pos x="wd2" y="hd2"/>
              </a:cxn>
              <a:cxn ang="10800000">
                <a:pos x="wd2" y="hd2"/>
              </a:cxn>
              <a:cxn ang="16200000">
                <a:pos x="wd2" y="hd2"/>
              </a:cxn>
            </a:cxnLst>
            <a:rect l="0" t="0" r="r" b="b"/>
            <a:pathLst>
              <a:path w="21356" h="21600" extrusionOk="0">
                <a:moveTo>
                  <a:pt x="250" y="0"/>
                </a:moveTo>
                <a:cubicBezTo>
                  <a:pt x="169" y="942"/>
                  <a:pt x="100" y="1971"/>
                  <a:pt x="56" y="3185"/>
                </a:cubicBezTo>
                <a:cubicBezTo>
                  <a:pt x="-244" y="11484"/>
                  <a:pt x="765" y="17948"/>
                  <a:pt x="765" y="17948"/>
                </a:cubicBezTo>
                <a:cubicBezTo>
                  <a:pt x="765" y="17948"/>
                  <a:pt x="762" y="19560"/>
                  <a:pt x="765" y="21600"/>
                </a:cubicBezTo>
                <a:lnTo>
                  <a:pt x="21356" y="21600"/>
                </a:lnTo>
                <a:cubicBezTo>
                  <a:pt x="21268" y="17768"/>
                  <a:pt x="21168" y="14005"/>
                  <a:pt x="21193" y="12358"/>
                </a:cubicBezTo>
                <a:cubicBezTo>
                  <a:pt x="21241" y="9300"/>
                  <a:pt x="20610" y="4857"/>
                  <a:pt x="19521" y="1887"/>
                </a:cubicBezTo>
                <a:cubicBezTo>
                  <a:pt x="19368" y="1469"/>
                  <a:pt x="19218" y="795"/>
                  <a:pt x="19065" y="0"/>
                </a:cubicBezTo>
                <a:lnTo>
                  <a:pt x="250" y="0"/>
                </a:lnTo>
                <a:close/>
              </a:path>
            </a:pathLst>
          </a:custGeom>
          <a:solidFill>
            <a:srgbClr val="DFD3C3"/>
          </a:solidFill>
        </p:spPr>
        <p:txBody>
          <a:bodyPr anchor="ctr"/>
          <a:lstStyle/>
          <a:p>
            <a:pPr algn="ctr">
              <a:lnSpc>
                <a:spcPct val="100000"/>
              </a:lnSpc>
              <a:defRPr sz="4200">
                <a:solidFill>
                  <a:srgbClr val="000000"/>
                </a:solidFill>
                <a:latin typeface="+mj-lt"/>
                <a:ea typeface="+mj-ea"/>
                <a:cs typeface="+mj-cs"/>
                <a:sym typeface="Gill Sans"/>
              </a:defRPr>
            </a:pPr>
            <a:r>
              <a:rPr lang="en-US"/>
              <a:t> </a:t>
            </a:r>
            <a:endParaRPr/>
          </a:p>
        </p:txBody>
      </p:sp>
      <p:sp>
        <p:nvSpPr>
          <p:cNvPr id="320" name="Shape"/>
          <p:cNvSpPr>
            <a:spLocks noGrp="1"/>
          </p:cNvSpPr>
          <p:nvPr>
            <p:ph type="body" sz="quarter" idx="17" hasCustomPrompt="1"/>
          </p:nvPr>
        </p:nvSpPr>
        <p:spPr>
          <a:xfrm>
            <a:off x="8150225" y="4787900"/>
            <a:ext cx="2629416" cy="495300"/>
          </a:xfrm>
          <a:custGeom>
            <a:avLst/>
            <a:gdLst/>
            <a:ahLst/>
            <a:cxnLst>
              <a:cxn ang="0">
                <a:pos x="wd2" y="hd2"/>
              </a:cxn>
              <a:cxn ang="5400000">
                <a:pos x="wd2" y="hd2"/>
              </a:cxn>
              <a:cxn ang="10800000">
                <a:pos x="wd2" y="hd2"/>
              </a:cxn>
              <a:cxn ang="16200000">
                <a:pos x="wd2" y="hd2"/>
              </a:cxn>
            </a:cxnLst>
            <a:rect l="0" t="0" r="r" b="b"/>
            <a:pathLst>
              <a:path w="21572" h="21600" extrusionOk="0">
                <a:moveTo>
                  <a:pt x="0" y="0"/>
                </a:moveTo>
                <a:cubicBezTo>
                  <a:pt x="4" y="4288"/>
                  <a:pt x="66" y="11396"/>
                  <a:pt x="462" y="13863"/>
                </a:cubicBezTo>
                <a:cubicBezTo>
                  <a:pt x="1038" y="17445"/>
                  <a:pt x="1579" y="15522"/>
                  <a:pt x="1547" y="19540"/>
                </a:cubicBezTo>
                <a:cubicBezTo>
                  <a:pt x="1547" y="19540"/>
                  <a:pt x="1512" y="20332"/>
                  <a:pt x="1511" y="21600"/>
                </a:cubicBezTo>
                <a:lnTo>
                  <a:pt x="19471" y="21600"/>
                </a:lnTo>
                <a:cubicBezTo>
                  <a:pt x="19584" y="21089"/>
                  <a:pt x="19920" y="19515"/>
                  <a:pt x="19920" y="18398"/>
                </a:cubicBezTo>
                <a:cubicBezTo>
                  <a:pt x="19920" y="18398"/>
                  <a:pt x="21479" y="13334"/>
                  <a:pt x="21561" y="8879"/>
                </a:cubicBezTo>
                <a:cubicBezTo>
                  <a:pt x="21600" y="6780"/>
                  <a:pt x="21528" y="3347"/>
                  <a:pt x="21447" y="0"/>
                </a:cubicBezTo>
                <a:lnTo>
                  <a:pt x="0" y="0"/>
                </a:lnTo>
                <a:close/>
              </a:path>
            </a:pathLst>
          </a:custGeom>
          <a:solidFill>
            <a:srgbClr val="DFD3C3"/>
          </a:solidFill>
        </p:spPr>
        <p:txBody>
          <a:bodyPr anchor="ctr"/>
          <a:lstStyle/>
          <a:p>
            <a:pPr algn="ctr">
              <a:lnSpc>
                <a:spcPct val="100000"/>
              </a:lnSpc>
              <a:defRPr sz="4200">
                <a:solidFill>
                  <a:srgbClr val="000000"/>
                </a:solidFill>
                <a:latin typeface="+mj-lt"/>
                <a:ea typeface="+mj-ea"/>
                <a:cs typeface="+mj-cs"/>
                <a:sym typeface="Gill Sans"/>
              </a:defRPr>
            </a:pPr>
            <a:r>
              <a:rPr lang="en-US"/>
              <a:t> </a:t>
            </a:r>
            <a:endParaRPr/>
          </a:p>
        </p:txBody>
      </p:sp>
      <p:sp>
        <p:nvSpPr>
          <p:cNvPr id="321" name="Shape"/>
          <p:cNvSpPr>
            <a:spLocks noGrp="1"/>
          </p:cNvSpPr>
          <p:nvPr>
            <p:ph type="body" sz="quarter" idx="18" hasCustomPrompt="1"/>
          </p:nvPr>
        </p:nvSpPr>
        <p:spPr>
          <a:xfrm>
            <a:off x="8334370" y="5283200"/>
            <a:ext cx="2193534" cy="495300"/>
          </a:xfrm>
          <a:custGeom>
            <a:avLst/>
            <a:gdLst/>
            <a:ahLst/>
            <a:cxnLst>
              <a:cxn ang="0">
                <a:pos x="wd2" y="hd2"/>
              </a:cxn>
              <a:cxn ang="5400000">
                <a:pos x="wd2" y="hd2"/>
              </a:cxn>
              <a:cxn ang="10800000">
                <a:pos x="wd2" y="hd2"/>
              </a:cxn>
              <a:cxn ang="16200000">
                <a:pos x="wd2" y="hd2"/>
              </a:cxn>
            </a:cxnLst>
            <a:rect l="0" t="0" r="r" b="b"/>
            <a:pathLst>
              <a:path w="21596" h="21600" extrusionOk="0">
                <a:moveTo>
                  <a:pt x="0" y="0"/>
                </a:moveTo>
                <a:cubicBezTo>
                  <a:pt x="-4" y="2863"/>
                  <a:pt x="215" y="8398"/>
                  <a:pt x="1719" y="14452"/>
                </a:cubicBezTo>
                <a:cubicBezTo>
                  <a:pt x="1719" y="14452"/>
                  <a:pt x="2104" y="18488"/>
                  <a:pt x="2321" y="21600"/>
                </a:cubicBezTo>
                <a:lnTo>
                  <a:pt x="21596" y="21600"/>
                </a:lnTo>
                <a:cubicBezTo>
                  <a:pt x="21438" y="19198"/>
                  <a:pt x="21099" y="13905"/>
                  <a:pt x="21162" y="11735"/>
                </a:cubicBezTo>
                <a:cubicBezTo>
                  <a:pt x="21162" y="11735"/>
                  <a:pt x="20513" y="2390"/>
                  <a:pt x="21459" y="381"/>
                </a:cubicBezTo>
                <a:cubicBezTo>
                  <a:pt x="21459" y="381"/>
                  <a:pt x="21530" y="88"/>
                  <a:pt x="21553" y="0"/>
                </a:cubicBezTo>
                <a:lnTo>
                  <a:pt x="0" y="0"/>
                </a:lnTo>
                <a:close/>
              </a:path>
            </a:pathLst>
          </a:custGeom>
          <a:solidFill>
            <a:srgbClr val="596E79"/>
          </a:solidFill>
        </p:spPr>
        <p:txBody>
          <a:bodyPr anchor="ctr"/>
          <a:lstStyle/>
          <a:p>
            <a:pPr algn="ctr">
              <a:lnSpc>
                <a:spcPct val="100000"/>
              </a:lnSpc>
              <a:defRPr sz="4200">
                <a:solidFill>
                  <a:srgbClr val="000000"/>
                </a:solidFill>
                <a:latin typeface="+mj-lt"/>
                <a:ea typeface="+mj-ea"/>
                <a:cs typeface="+mj-cs"/>
                <a:sym typeface="Gill Sans"/>
              </a:defRPr>
            </a:pPr>
            <a:r>
              <a:rPr lang="en-US"/>
              <a:t> </a:t>
            </a:r>
            <a:endParaRPr/>
          </a:p>
        </p:txBody>
      </p:sp>
      <p:sp>
        <p:nvSpPr>
          <p:cNvPr id="322" name="Shape"/>
          <p:cNvSpPr>
            <a:spLocks noGrp="1"/>
          </p:cNvSpPr>
          <p:nvPr>
            <p:ph type="body" sz="quarter" idx="19" hasCustomPrompt="1"/>
          </p:nvPr>
        </p:nvSpPr>
        <p:spPr>
          <a:xfrm>
            <a:off x="8013303" y="5773737"/>
            <a:ext cx="2529752" cy="495301"/>
          </a:xfrm>
          <a:custGeom>
            <a:avLst/>
            <a:gdLst/>
            <a:ahLst/>
            <a:cxnLst>
              <a:cxn ang="0">
                <a:pos x="wd2" y="hd2"/>
              </a:cxn>
              <a:cxn ang="5400000">
                <a:pos x="wd2" y="hd2"/>
              </a:cxn>
              <a:cxn ang="10800000">
                <a:pos x="wd2" y="hd2"/>
              </a:cxn>
              <a:cxn ang="16200000">
                <a:pos x="wd2" y="hd2"/>
              </a:cxn>
            </a:cxnLst>
            <a:rect l="0" t="0" r="r" b="b"/>
            <a:pathLst>
              <a:path w="21437" h="21600" extrusionOk="0">
                <a:moveTo>
                  <a:pt x="4705" y="0"/>
                </a:moveTo>
                <a:cubicBezTo>
                  <a:pt x="4758" y="857"/>
                  <a:pt x="4804" y="1692"/>
                  <a:pt x="4826" y="2319"/>
                </a:cubicBezTo>
                <a:cubicBezTo>
                  <a:pt x="4928" y="5202"/>
                  <a:pt x="3215" y="20046"/>
                  <a:pt x="2179" y="21531"/>
                </a:cubicBezTo>
                <a:cubicBezTo>
                  <a:pt x="2179" y="21531"/>
                  <a:pt x="623" y="16252"/>
                  <a:pt x="0" y="21600"/>
                </a:cubicBezTo>
                <a:lnTo>
                  <a:pt x="17882" y="21600"/>
                </a:lnTo>
                <a:cubicBezTo>
                  <a:pt x="17904" y="20817"/>
                  <a:pt x="17940" y="20111"/>
                  <a:pt x="18033" y="20042"/>
                </a:cubicBezTo>
                <a:cubicBezTo>
                  <a:pt x="18033" y="20042"/>
                  <a:pt x="18951" y="18119"/>
                  <a:pt x="18985" y="16460"/>
                </a:cubicBezTo>
                <a:cubicBezTo>
                  <a:pt x="19019" y="14800"/>
                  <a:pt x="18780" y="13933"/>
                  <a:pt x="18780" y="13933"/>
                </a:cubicBezTo>
                <a:cubicBezTo>
                  <a:pt x="18780" y="13933"/>
                  <a:pt x="19579" y="13497"/>
                  <a:pt x="19681" y="11925"/>
                </a:cubicBezTo>
                <a:cubicBezTo>
                  <a:pt x="19783" y="10352"/>
                  <a:pt x="19494" y="6586"/>
                  <a:pt x="19749" y="5625"/>
                </a:cubicBezTo>
                <a:cubicBezTo>
                  <a:pt x="20003" y="4664"/>
                  <a:pt x="20275" y="5289"/>
                  <a:pt x="20462" y="5988"/>
                </a:cubicBezTo>
                <a:cubicBezTo>
                  <a:pt x="20648" y="6687"/>
                  <a:pt x="21600" y="8349"/>
                  <a:pt x="21413" y="2146"/>
                </a:cubicBezTo>
                <a:cubicBezTo>
                  <a:pt x="21413" y="2146"/>
                  <a:pt x="21336" y="715"/>
                  <a:pt x="21296" y="0"/>
                </a:cubicBezTo>
                <a:lnTo>
                  <a:pt x="4705" y="0"/>
                </a:lnTo>
                <a:close/>
              </a:path>
            </a:pathLst>
          </a:custGeom>
          <a:solidFill>
            <a:srgbClr val="596E79"/>
          </a:solidFill>
        </p:spPr>
        <p:txBody>
          <a:bodyPr anchor="ctr"/>
          <a:lstStyle/>
          <a:p>
            <a:pPr algn="ctr">
              <a:lnSpc>
                <a:spcPct val="100000"/>
              </a:lnSpc>
              <a:defRPr sz="4200">
                <a:solidFill>
                  <a:srgbClr val="000000"/>
                </a:solidFill>
                <a:latin typeface="+mj-lt"/>
                <a:ea typeface="+mj-ea"/>
                <a:cs typeface="+mj-cs"/>
                <a:sym typeface="Gill Sans"/>
              </a:defRPr>
            </a:pPr>
            <a:r>
              <a:rPr lang="en-US"/>
              <a:t> </a:t>
            </a:r>
            <a:endParaRPr/>
          </a:p>
        </p:txBody>
      </p:sp>
      <p:sp>
        <p:nvSpPr>
          <p:cNvPr id="323" name="Shape"/>
          <p:cNvSpPr>
            <a:spLocks noGrp="1"/>
          </p:cNvSpPr>
          <p:nvPr>
            <p:ph type="body" sz="quarter" idx="20" hasCustomPrompt="1"/>
          </p:nvPr>
        </p:nvSpPr>
        <p:spPr>
          <a:xfrm>
            <a:off x="7306071" y="6269434"/>
            <a:ext cx="2933701" cy="495301"/>
          </a:xfrm>
          <a:custGeom>
            <a:avLst/>
            <a:gdLst/>
            <a:ahLst/>
            <a:cxnLst>
              <a:cxn ang="0">
                <a:pos x="wd2" y="hd2"/>
              </a:cxn>
              <a:cxn ang="5400000">
                <a:pos x="wd2" y="hd2"/>
              </a:cxn>
              <a:cxn ang="10800000">
                <a:pos x="wd2" y="hd2"/>
              </a:cxn>
              <a:cxn ang="16200000">
                <a:pos x="wd2" y="hd2"/>
              </a:cxn>
            </a:cxnLst>
            <a:rect l="0" t="0" r="r" b="b"/>
            <a:pathLst>
              <a:path w="21600" h="21600" extrusionOk="0">
                <a:moveTo>
                  <a:pt x="5207" y="0"/>
                </a:moveTo>
                <a:cubicBezTo>
                  <a:pt x="5163" y="439"/>
                  <a:pt x="5114" y="810"/>
                  <a:pt x="5081" y="1402"/>
                </a:cubicBezTo>
                <a:cubicBezTo>
                  <a:pt x="4926" y="4287"/>
                  <a:pt x="5153" y="5250"/>
                  <a:pt x="3398" y="8308"/>
                </a:cubicBezTo>
                <a:cubicBezTo>
                  <a:pt x="3398" y="8308"/>
                  <a:pt x="709" y="9217"/>
                  <a:pt x="0" y="11838"/>
                </a:cubicBezTo>
                <a:cubicBezTo>
                  <a:pt x="126" y="15147"/>
                  <a:pt x="269" y="18405"/>
                  <a:pt x="424" y="21600"/>
                </a:cubicBezTo>
                <a:lnTo>
                  <a:pt x="21600" y="21600"/>
                </a:lnTo>
                <a:cubicBezTo>
                  <a:pt x="21353" y="20260"/>
                  <a:pt x="20910" y="18123"/>
                  <a:pt x="20197" y="17204"/>
                </a:cubicBezTo>
                <a:cubicBezTo>
                  <a:pt x="19786" y="16674"/>
                  <a:pt x="19446" y="18877"/>
                  <a:pt x="18532" y="15819"/>
                </a:cubicBezTo>
                <a:cubicBezTo>
                  <a:pt x="18532" y="15819"/>
                  <a:pt x="17308" y="10403"/>
                  <a:pt x="16320" y="10315"/>
                </a:cubicBezTo>
                <a:lnTo>
                  <a:pt x="16334" y="5244"/>
                </a:lnTo>
                <a:cubicBezTo>
                  <a:pt x="16334" y="5244"/>
                  <a:pt x="18458" y="11180"/>
                  <a:pt x="19519" y="9433"/>
                </a:cubicBezTo>
                <a:cubicBezTo>
                  <a:pt x="20581" y="7686"/>
                  <a:pt x="20729" y="2613"/>
                  <a:pt x="20729" y="2613"/>
                </a:cubicBezTo>
                <a:cubicBezTo>
                  <a:pt x="20729" y="2613"/>
                  <a:pt x="20716" y="1198"/>
                  <a:pt x="20744" y="0"/>
                </a:cubicBezTo>
                <a:lnTo>
                  <a:pt x="5207" y="0"/>
                </a:lnTo>
                <a:close/>
              </a:path>
            </a:pathLst>
          </a:custGeom>
          <a:solidFill>
            <a:srgbClr val="596E79"/>
          </a:solidFill>
        </p:spPr>
        <p:txBody>
          <a:bodyPr anchor="ctr"/>
          <a:lstStyle/>
          <a:p>
            <a:pPr algn="ctr">
              <a:lnSpc>
                <a:spcPct val="100000"/>
              </a:lnSpc>
              <a:defRPr sz="4200">
                <a:solidFill>
                  <a:srgbClr val="000000"/>
                </a:solidFill>
                <a:latin typeface="+mj-lt"/>
                <a:ea typeface="+mj-ea"/>
                <a:cs typeface="+mj-cs"/>
                <a:sym typeface="Gill Sans"/>
              </a:defRPr>
            </a:pPr>
            <a:r>
              <a:rPr lang="en-US"/>
              <a:t> </a:t>
            </a:r>
            <a:endParaRPr/>
          </a:p>
        </p:txBody>
      </p:sp>
      <p:sp>
        <p:nvSpPr>
          <p:cNvPr id="324" name="Shape"/>
          <p:cNvSpPr>
            <a:spLocks noGrp="1"/>
          </p:cNvSpPr>
          <p:nvPr>
            <p:ph type="body" sz="quarter" idx="21" hasCustomPrompt="1"/>
          </p:nvPr>
        </p:nvSpPr>
        <p:spPr>
          <a:xfrm>
            <a:off x="7362428" y="6759971"/>
            <a:ext cx="3467497" cy="4953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310" y="7569"/>
                  <a:pt x="690" y="14768"/>
                  <a:pt x="1130" y="21600"/>
                </a:cubicBezTo>
                <a:lnTo>
                  <a:pt x="21600" y="21600"/>
                </a:lnTo>
                <a:cubicBezTo>
                  <a:pt x="21401" y="18343"/>
                  <a:pt x="21227" y="14884"/>
                  <a:pt x="20930" y="14244"/>
                </a:cubicBezTo>
                <a:cubicBezTo>
                  <a:pt x="20606" y="13545"/>
                  <a:pt x="20707" y="9156"/>
                  <a:pt x="19931" y="5694"/>
                </a:cubicBezTo>
                <a:cubicBezTo>
                  <a:pt x="19508" y="3805"/>
                  <a:pt x="18858" y="5682"/>
                  <a:pt x="18134" y="1488"/>
                </a:cubicBezTo>
                <a:cubicBezTo>
                  <a:pt x="18134" y="1488"/>
                  <a:pt x="17993" y="642"/>
                  <a:pt x="17889" y="0"/>
                </a:cubicBezTo>
                <a:lnTo>
                  <a:pt x="0" y="0"/>
                </a:lnTo>
                <a:close/>
              </a:path>
            </a:pathLst>
          </a:custGeom>
          <a:solidFill>
            <a:srgbClr val="596E79"/>
          </a:solidFill>
        </p:spPr>
        <p:txBody>
          <a:bodyPr anchor="ctr"/>
          <a:lstStyle/>
          <a:p>
            <a:pPr algn="ctr">
              <a:lnSpc>
                <a:spcPct val="100000"/>
              </a:lnSpc>
              <a:defRPr sz="4200">
                <a:solidFill>
                  <a:srgbClr val="000000"/>
                </a:solidFill>
                <a:latin typeface="+mj-lt"/>
                <a:ea typeface="+mj-ea"/>
                <a:cs typeface="+mj-cs"/>
                <a:sym typeface="Gill Sans"/>
              </a:defRPr>
            </a:pPr>
            <a:r>
              <a:rPr lang="en-US"/>
              <a:t> </a:t>
            </a:r>
            <a:endParaRPr/>
          </a:p>
        </p:txBody>
      </p:sp>
      <p:sp>
        <p:nvSpPr>
          <p:cNvPr id="325" name="Shape"/>
          <p:cNvSpPr>
            <a:spLocks noGrp="1"/>
          </p:cNvSpPr>
          <p:nvPr>
            <p:ph type="body" sz="quarter" idx="22" hasCustomPrompt="1"/>
          </p:nvPr>
        </p:nvSpPr>
        <p:spPr>
          <a:xfrm>
            <a:off x="7543800" y="7255271"/>
            <a:ext cx="3731816" cy="4953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464" y="7755"/>
                  <a:pt x="1001" y="14991"/>
                  <a:pt x="1601" y="21600"/>
                </a:cubicBezTo>
                <a:lnTo>
                  <a:pt x="20651" y="21600"/>
                </a:lnTo>
                <a:cubicBezTo>
                  <a:pt x="20989" y="17886"/>
                  <a:pt x="21305" y="13990"/>
                  <a:pt x="21600" y="9900"/>
                </a:cubicBezTo>
                <a:lnTo>
                  <a:pt x="21529" y="9779"/>
                </a:lnTo>
                <a:cubicBezTo>
                  <a:pt x="21529" y="9779"/>
                  <a:pt x="20486" y="6095"/>
                  <a:pt x="20022" y="5746"/>
                </a:cubicBezTo>
                <a:cubicBezTo>
                  <a:pt x="19558" y="5397"/>
                  <a:pt x="19215" y="3276"/>
                  <a:pt x="19071" y="865"/>
                </a:cubicBezTo>
                <a:cubicBezTo>
                  <a:pt x="19053" y="573"/>
                  <a:pt x="19037" y="298"/>
                  <a:pt x="19020" y="0"/>
                </a:cubicBezTo>
                <a:lnTo>
                  <a:pt x="0" y="0"/>
                </a:lnTo>
                <a:close/>
              </a:path>
            </a:pathLst>
          </a:custGeom>
          <a:solidFill>
            <a:srgbClr val="596E79"/>
          </a:solidFill>
        </p:spPr>
        <p:txBody>
          <a:bodyPr anchor="ctr"/>
          <a:lstStyle/>
          <a:p>
            <a:pPr algn="ctr">
              <a:lnSpc>
                <a:spcPct val="100000"/>
              </a:lnSpc>
              <a:defRPr sz="4200">
                <a:solidFill>
                  <a:srgbClr val="000000"/>
                </a:solidFill>
                <a:latin typeface="+mj-lt"/>
                <a:ea typeface="+mj-ea"/>
                <a:cs typeface="+mj-cs"/>
                <a:sym typeface="Gill Sans"/>
              </a:defRPr>
            </a:pPr>
            <a:r>
              <a:rPr lang="en-US"/>
              <a:t> </a:t>
            </a:r>
            <a:endParaRPr/>
          </a:p>
        </p:txBody>
      </p:sp>
      <p:sp>
        <p:nvSpPr>
          <p:cNvPr id="326" name="Shape"/>
          <p:cNvSpPr>
            <a:spLocks noGrp="1"/>
          </p:cNvSpPr>
          <p:nvPr>
            <p:ph type="body" sz="quarter" idx="23" hasCustomPrompt="1"/>
          </p:nvPr>
        </p:nvSpPr>
        <p:spPr>
          <a:xfrm>
            <a:off x="7820421" y="7750968"/>
            <a:ext cx="3290889" cy="4953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48" y="8227"/>
                  <a:pt x="1804" y="15511"/>
                  <a:pt x="2852" y="21600"/>
                </a:cubicBezTo>
                <a:lnTo>
                  <a:pt x="18732" y="21600"/>
                </a:lnTo>
                <a:cubicBezTo>
                  <a:pt x="19784" y="15497"/>
                  <a:pt x="20750" y="8255"/>
                  <a:pt x="21600" y="0"/>
                </a:cubicBezTo>
                <a:lnTo>
                  <a:pt x="0" y="0"/>
                </a:lnTo>
                <a:close/>
              </a:path>
            </a:pathLst>
          </a:custGeom>
          <a:solidFill>
            <a:srgbClr val="596E79"/>
          </a:solidFill>
        </p:spPr>
        <p:txBody>
          <a:bodyPr anchor="ctr"/>
          <a:lstStyle/>
          <a:p>
            <a:pPr algn="ctr">
              <a:lnSpc>
                <a:spcPct val="100000"/>
              </a:lnSpc>
              <a:defRPr sz="4200">
                <a:solidFill>
                  <a:srgbClr val="000000"/>
                </a:solidFill>
                <a:latin typeface="+mj-lt"/>
                <a:ea typeface="+mj-ea"/>
                <a:cs typeface="+mj-cs"/>
                <a:sym typeface="Gill Sans"/>
              </a:defRPr>
            </a:pPr>
            <a:r>
              <a:rPr lang="en-US"/>
              <a:t> </a:t>
            </a:r>
            <a:endParaRPr/>
          </a:p>
        </p:txBody>
      </p:sp>
      <p:sp>
        <p:nvSpPr>
          <p:cNvPr id="327" name="Shape"/>
          <p:cNvSpPr>
            <a:spLocks noGrp="1"/>
          </p:cNvSpPr>
          <p:nvPr>
            <p:ph type="body" sz="quarter" idx="24" hasCustomPrompt="1"/>
          </p:nvPr>
        </p:nvSpPr>
        <p:spPr>
          <a:xfrm>
            <a:off x="8242696" y="8246665"/>
            <a:ext cx="2418558" cy="4826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3124" y="13676"/>
                  <a:pt x="6832" y="21600"/>
                  <a:pt x="10807" y="21600"/>
                </a:cubicBezTo>
                <a:cubicBezTo>
                  <a:pt x="14779" y="21600"/>
                  <a:pt x="18478" y="13652"/>
                  <a:pt x="21600" y="0"/>
                </a:cubicBezTo>
                <a:lnTo>
                  <a:pt x="0" y="0"/>
                </a:lnTo>
                <a:close/>
              </a:path>
            </a:pathLst>
          </a:custGeom>
          <a:solidFill>
            <a:srgbClr val="596E79"/>
          </a:solidFill>
        </p:spPr>
        <p:txBody>
          <a:bodyPr anchor="ctr"/>
          <a:lstStyle/>
          <a:p>
            <a:pPr algn="ctr">
              <a:lnSpc>
                <a:spcPct val="100000"/>
              </a:lnSpc>
              <a:defRPr sz="4200">
                <a:solidFill>
                  <a:srgbClr val="000000"/>
                </a:solidFill>
                <a:latin typeface="+mj-lt"/>
                <a:ea typeface="+mj-ea"/>
                <a:cs typeface="+mj-cs"/>
                <a:sym typeface="Gill Sans"/>
              </a:defRPr>
            </a:pPr>
            <a:r>
              <a:rPr lang="en-US"/>
              <a:t> </a:t>
            </a:r>
            <a:endParaRPr/>
          </a:p>
        </p:txBody>
      </p:sp>
      <p:sp>
        <p:nvSpPr>
          <p:cNvPr id="328" name="79%"/>
          <p:cNvSpPr txBox="1">
            <a:spLocks noGrp="1"/>
          </p:cNvSpPr>
          <p:nvPr>
            <p:ph type="body" sz="quarter" idx="25"/>
          </p:nvPr>
        </p:nvSpPr>
        <p:spPr>
          <a:xfrm>
            <a:off x="8652429" y="4501689"/>
            <a:ext cx="1618141" cy="941462"/>
          </a:xfrm>
          <a:prstGeom prst="rect">
            <a:avLst/>
          </a:prstGeom>
        </p:spPr>
        <p:txBody>
          <a:bodyPr anchor="ctr"/>
          <a:lstStyle>
            <a:lvl1pPr algn="ctr">
              <a:lnSpc>
                <a:spcPct val="100000"/>
              </a:lnSpc>
              <a:defRPr sz="6600" b="1">
                <a:solidFill>
                  <a:srgbClr val="596E79"/>
                </a:solidFill>
                <a:latin typeface="Didot"/>
                <a:ea typeface="Didot"/>
                <a:cs typeface="Didot"/>
                <a:sym typeface="Didot"/>
              </a:defRPr>
            </a:lvl1pPr>
          </a:lstStyle>
          <a:p>
            <a:pPr lvl="0"/>
            <a:r>
              <a:rPr lang="es-ES"/>
              <a:t>Haga clic para modificar los estilos de texto del patrón</a:t>
            </a:r>
          </a:p>
        </p:txBody>
      </p:sp>
      <p:sp>
        <p:nvSpPr>
          <p:cNvPr id="329" name="Ipsum Ridiculus Bibendum"/>
          <p:cNvSpPr txBox="1">
            <a:spLocks noGrp="1"/>
          </p:cNvSpPr>
          <p:nvPr>
            <p:ph type="body" sz="quarter" idx="26"/>
          </p:nvPr>
        </p:nvSpPr>
        <p:spPr>
          <a:xfrm>
            <a:off x="1272795" y="5989498"/>
            <a:ext cx="4370904" cy="387996"/>
          </a:xfrm>
          <a:prstGeom prst="rect">
            <a:avLst/>
          </a:prstGeom>
        </p:spPr>
        <p:txBody>
          <a:bodyPr anchor="ctr"/>
          <a:lstStyle>
            <a:lvl1pPr>
              <a:lnSpc>
                <a:spcPct val="100000"/>
              </a:lnSpc>
              <a:defRPr sz="1600" cap="all" spc="80">
                <a:solidFill>
                  <a:srgbClr val="C7B198"/>
                </a:solidFill>
                <a:latin typeface="+mn-lt"/>
                <a:ea typeface="+mn-ea"/>
                <a:cs typeface="+mn-cs"/>
                <a:sym typeface="Avenir Next Medium"/>
              </a:defRPr>
            </a:lvl1pPr>
          </a:lstStyle>
          <a:p>
            <a:pPr lvl="0"/>
            <a:r>
              <a:rPr lang="es-ES"/>
              <a:t>Haga clic para modificar los estilos de texto del patrón</a:t>
            </a:r>
          </a:p>
        </p:txBody>
      </p:sp>
      <p:sp>
        <p:nvSpPr>
          <p:cNvPr id="330" name="Lorem ipsum dolor sit amet, consectetur adipiscing elit. Nulla vitae elit libero, a pharetra augue. Cras justo odio, dapibus ac facilisis in, egestas eget quam."/>
          <p:cNvSpPr txBox="1">
            <a:spLocks noGrp="1"/>
          </p:cNvSpPr>
          <p:nvPr>
            <p:ph type="body" sz="quarter" idx="27"/>
          </p:nvPr>
        </p:nvSpPr>
        <p:spPr>
          <a:xfrm>
            <a:off x="1272795" y="6421540"/>
            <a:ext cx="4370904" cy="1517009"/>
          </a:xfrm>
          <a:prstGeom prst="rect">
            <a:avLst/>
          </a:prstGeom>
        </p:spPr>
        <p:txBody>
          <a:bodyPr/>
          <a:lstStyle/>
          <a:p>
            <a:pPr lvl="0"/>
            <a:r>
              <a:rPr lang="es-ES"/>
              <a:t>Haga clic para modificar los estilos de texto del patrón</a:t>
            </a:r>
          </a:p>
        </p:txBody>
      </p:sp>
      <p:sp>
        <p:nvSpPr>
          <p:cNvPr id="331"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15">
    <p:spTree>
      <p:nvGrpSpPr>
        <p:cNvPr id="1" name=""/>
        <p:cNvGrpSpPr/>
        <p:nvPr/>
      </p:nvGrpSpPr>
      <p:grpSpPr>
        <a:xfrm>
          <a:off x="0" y="0"/>
          <a:ext cx="0" cy="0"/>
          <a:chOff x="0" y="0"/>
          <a:chExt cx="0" cy="0"/>
        </a:xfrm>
      </p:grpSpPr>
      <p:sp>
        <p:nvSpPr>
          <p:cNvPr id="338" name="Title Text"/>
          <p:cNvSpPr txBox="1">
            <a:spLocks noGrp="1"/>
          </p:cNvSpPr>
          <p:nvPr>
            <p:ph type="title"/>
          </p:nvPr>
        </p:nvSpPr>
        <p:spPr>
          <a:xfrm>
            <a:off x="1270000" y="1256981"/>
            <a:ext cx="10464800" cy="1081930"/>
          </a:xfrm>
          <a:prstGeom prst="rect">
            <a:avLst/>
          </a:prstGeom>
        </p:spPr>
        <p:txBody>
          <a:bodyPr anchor="t"/>
          <a:lstStyle>
            <a:lvl1pPr>
              <a:defRPr sz="3200"/>
            </a:lvl1pPr>
          </a:lstStyle>
          <a:p>
            <a:r>
              <a:rPr lang="es-ES"/>
              <a:t>Haga clic para modificar el estilo de título del patrón</a:t>
            </a:r>
            <a:endParaRPr/>
          </a:p>
        </p:txBody>
      </p:sp>
      <p:sp>
        <p:nvSpPr>
          <p:cNvPr id="339" name="Shape"/>
          <p:cNvSpPr>
            <a:spLocks noGrp="1"/>
          </p:cNvSpPr>
          <p:nvPr>
            <p:ph type="body" sz="quarter" idx="13" hasCustomPrompt="1"/>
          </p:nvPr>
        </p:nvSpPr>
        <p:spPr>
          <a:xfrm>
            <a:off x="8753820" y="8198367"/>
            <a:ext cx="2895247" cy="645872"/>
          </a:xfrm>
          <a:custGeom>
            <a:avLst/>
            <a:gdLst/>
            <a:ahLst/>
            <a:cxnLst>
              <a:cxn ang="0">
                <a:pos x="wd2" y="hd2"/>
              </a:cxn>
              <a:cxn ang="5400000">
                <a:pos x="wd2" y="hd2"/>
              </a:cxn>
              <a:cxn ang="10800000">
                <a:pos x="wd2" y="hd2"/>
              </a:cxn>
              <a:cxn ang="16200000">
                <a:pos x="wd2" y="hd2"/>
              </a:cxn>
            </a:cxnLst>
            <a:rect l="0" t="0" r="r" b="b"/>
            <a:pathLst>
              <a:path w="21600" h="21600" extrusionOk="0">
                <a:moveTo>
                  <a:pt x="5700" y="0"/>
                </a:moveTo>
                <a:cubicBezTo>
                  <a:pt x="5641" y="457"/>
                  <a:pt x="5385" y="2453"/>
                  <a:pt x="5370" y="3086"/>
                </a:cubicBezTo>
                <a:cubicBezTo>
                  <a:pt x="5370" y="3086"/>
                  <a:pt x="5284" y="3331"/>
                  <a:pt x="5165" y="3676"/>
                </a:cubicBezTo>
                <a:lnTo>
                  <a:pt x="3111" y="3929"/>
                </a:lnTo>
                <a:lnTo>
                  <a:pt x="51" y="12283"/>
                </a:lnTo>
                <a:lnTo>
                  <a:pt x="0" y="21600"/>
                </a:lnTo>
                <a:lnTo>
                  <a:pt x="21476" y="21600"/>
                </a:lnTo>
                <a:lnTo>
                  <a:pt x="21600" y="9968"/>
                </a:lnTo>
                <a:cubicBezTo>
                  <a:pt x="21600" y="9968"/>
                  <a:pt x="18435" y="2037"/>
                  <a:pt x="18435" y="2037"/>
                </a:cubicBezTo>
                <a:lnTo>
                  <a:pt x="16561" y="2278"/>
                </a:lnTo>
                <a:cubicBezTo>
                  <a:pt x="16379" y="1585"/>
                  <a:pt x="16191" y="780"/>
                  <a:pt x="16004" y="0"/>
                </a:cubicBezTo>
                <a:lnTo>
                  <a:pt x="13517" y="0"/>
                </a:lnTo>
                <a:cubicBezTo>
                  <a:pt x="13522" y="770"/>
                  <a:pt x="13552" y="1680"/>
                  <a:pt x="13684" y="2628"/>
                </a:cubicBezTo>
                <a:lnTo>
                  <a:pt x="7701" y="3363"/>
                </a:lnTo>
                <a:cubicBezTo>
                  <a:pt x="7681" y="2520"/>
                  <a:pt x="7663" y="1270"/>
                  <a:pt x="7653" y="0"/>
                </a:cubicBezTo>
                <a:lnTo>
                  <a:pt x="5700" y="0"/>
                </a:lnTo>
                <a:close/>
              </a:path>
            </a:pathLst>
          </a:custGeom>
          <a:solidFill>
            <a:srgbClr val="596E79"/>
          </a:solidFill>
        </p:spPr>
        <p:txBody>
          <a:bodyPr lIns="38100" tIns="38100" rIns="38100" bIns="38100" anchor="ctr"/>
          <a:lstStyle/>
          <a:p>
            <a:pPr algn="ctr">
              <a:lnSpc>
                <a:spcPct val="100000"/>
              </a:lnSpc>
              <a:defRPr sz="4200">
                <a:solidFill>
                  <a:srgbClr val="000000"/>
                </a:solidFill>
                <a:latin typeface="+mj-lt"/>
                <a:ea typeface="+mj-ea"/>
                <a:cs typeface="+mj-cs"/>
                <a:sym typeface="Gill Sans"/>
              </a:defRPr>
            </a:pPr>
            <a:r>
              <a:rPr lang="en-US"/>
              <a:t> </a:t>
            </a:r>
            <a:endParaRPr/>
          </a:p>
        </p:txBody>
      </p:sp>
      <p:sp>
        <p:nvSpPr>
          <p:cNvPr id="340" name="Shape"/>
          <p:cNvSpPr>
            <a:spLocks noGrp="1"/>
          </p:cNvSpPr>
          <p:nvPr>
            <p:ph type="body" sz="quarter" idx="14" hasCustomPrompt="1"/>
          </p:nvPr>
        </p:nvSpPr>
        <p:spPr>
          <a:xfrm>
            <a:off x="9343466" y="7563395"/>
            <a:ext cx="1559533" cy="64587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12" y="2942"/>
                  <a:pt x="1711" y="10278"/>
                  <a:pt x="1802" y="11523"/>
                </a:cubicBezTo>
                <a:cubicBezTo>
                  <a:pt x="1900" y="12859"/>
                  <a:pt x="2194" y="16079"/>
                  <a:pt x="2161" y="18358"/>
                </a:cubicBezTo>
                <a:cubicBezTo>
                  <a:pt x="2161" y="18358"/>
                  <a:pt x="2388" y="20942"/>
                  <a:pt x="2486" y="21178"/>
                </a:cubicBezTo>
                <a:cubicBezTo>
                  <a:pt x="2486" y="21178"/>
                  <a:pt x="2415" y="21500"/>
                  <a:pt x="2391" y="21600"/>
                </a:cubicBezTo>
                <a:lnTo>
                  <a:pt x="6040" y="21600"/>
                </a:lnTo>
                <a:cubicBezTo>
                  <a:pt x="6011" y="19903"/>
                  <a:pt x="6014" y="18102"/>
                  <a:pt x="6130" y="16574"/>
                </a:cubicBezTo>
                <a:cubicBezTo>
                  <a:pt x="6130" y="16574"/>
                  <a:pt x="4589" y="11758"/>
                  <a:pt x="4697" y="6678"/>
                </a:cubicBezTo>
                <a:cubicBezTo>
                  <a:pt x="4697" y="6678"/>
                  <a:pt x="4623" y="3405"/>
                  <a:pt x="4548" y="0"/>
                </a:cubicBezTo>
                <a:lnTo>
                  <a:pt x="0" y="0"/>
                </a:lnTo>
                <a:close/>
                <a:moveTo>
                  <a:pt x="14047" y="0"/>
                </a:moveTo>
                <a:lnTo>
                  <a:pt x="15989" y="10426"/>
                </a:lnTo>
                <a:lnTo>
                  <a:pt x="16264" y="15887"/>
                </a:lnTo>
                <a:lnTo>
                  <a:pt x="16833" y="18080"/>
                </a:lnTo>
                <a:cubicBezTo>
                  <a:pt x="16833" y="18080"/>
                  <a:pt x="16900" y="19299"/>
                  <a:pt x="16933" y="20045"/>
                </a:cubicBezTo>
                <a:cubicBezTo>
                  <a:pt x="16944" y="20309"/>
                  <a:pt x="16913" y="20891"/>
                  <a:pt x="16928" y="21600"/>
                </a:cubicBezTo>
                <a:lnTo>
                  <a:pt x="21600" y="21600"/>
                </a:lnTo>
                <a:cubicBezTo>
                  <a:pt x="20889" y="20016"/>
                  <a:pt x="20234" y="18367"/>
                  <a:pt x="20072" y="16899"/>
                </a:cubicBezTo>
                <a:cubicBezTo>
                  <a:pt x="19715" y="13639"/>
                  <a:pt x="19455" y="13174"/>
                  <a:pt x="18934" y="9992"/>
                </a:cubicBezTo>
                <a:cubicBezTo>
                  <a:pt x="18934" y="9992"/>
                  <a:pt x="18578" y="4458"/>
                  <a:pt x="18350" y="0"/>
                </a:cubicBezTo>
                <a:lnTo>
                  <a:pt x="14047" y="0"/>
                </a:lnTo>
                <a:close/>
              </a:path>
            </a:pathLst>
          </a:custGeom>
          <a:solidFill>
            <a:srgbClr val="596E79"/>
          </a:solidFill>
        </p:spPr>
        <p:txBody>
          <a:bodyPr lIns="38100" tIns="38100" rIns="38100" bIns="38100" anchor="ctr"/>
          <a:lstStyle/>
          <a:p>
            <a:pPr algn="ctr">
              <a:lnSpc>
                <a:spcPct val="100000"/>
              </a:lnSpc>
              <a:defRPr sz="4200">
                <a:solidFill>
                  <a:srgbClr val="000000"/>
                </a:solidFill>
                <a:latin typeface="+mj-lt"/>
                <a:ea typeface="+mj-ea"/>
                <a:cs typeface="+mj-cs"/>
                <a:sym typeface="Gill Sans"/>
              </a:defRPr>
            </a:pPr>
            <a:r>
              <a:rPr lang="en-US"/>
              <a:t> </a:t>
            </a:r>
            <a:endParaRPr/>
          </a:p>
        </p:txBody>
      </p:sp>
      <p:sp>
        <p:nvSpPr>
          <p:cNvPr id="341" name="Shape"/>
          <p:cNvSpPr>
            <a:spLocks noGrp="1"/>
          </p:cNvSpPr>
          <p:nvPr>
            <p:ph type="body" sz="quarter" idx="15" hasCustomPrompt="1"/>
          </p:nvPr>
        </p:nvSpPr>
        <p:spPr>
          <a:xfrm>
            <a:off x="9183618" y="6922210"/>
            <a:ext cx="1484389" cy="645871"/>
          </a:xfrm>
          <a:custGeom>
            <a:avLst/>
            <a:gdLst/>
            <a:ahLst/>
            <a:cxnLst>
              <a:cxn ang="0">
                <a:pos x="wd2" y="hd2"/>
              </a:cxn>
              <a:cxn ang="5400000">
                <a:pos x="wd2" y="hd2"/>
              </a:cxn>
              <a:cxn ang="10800000">
                <a:pos x="wd2" y="hd2"/>
              </a:cxn>
              <a:cxn ang="16200000">
                <a:pos x="wd2" y="hd2"/>
              </a:cxn>
            </a:cxnLst>
            <a:rect l="0" t="0" r="r" b="b"/>
            <a:pathLst>
              <a:path w="21448" h="21600" extrusionOk="0">
                <a:moveTo>
                  <a:pt x="206" y="0"/>
                </a:moveTo>
                <a:cubicBezTo>
                  <a:pt x="177" y="937"/>
                  <a:pt x="132" y="1844"/>
                  <a:pt x="60" y="2688"/>
                </a:cubicBezTo>
                <a:cubicBezTo>
                  <a:pt x="60" y="2688"/>
                  <a:pt x="-152" y="5184"/>
                  <a:pt x="221" y="9426"/>
                </a:cubicBezTo>
                <a:cubicBezTo>
                  <a:pt x="595" y="13668"/>
                  <a:pt x="1712" y="18376"/>
                  <a:pt x="2153" y="20732"/>
                </a:cubicBezTo>
                <a:cubicBezTo>
                  <a:pt x="2183" y="20887"/>
                  <a:pt x="2267" y="21394"/>
                  <a:pt x="2304" y="21600"/>
                </a:cubicBezTo>
                <a:lnTo>
                  <a:pt x="7054" y="21600"/>
                </a:lnTo>
                <a:cubicBezTo>
                  <a:pt x="6959" y="17477"/>
                  <a:pt x="6862" y="12985"/>
                  <a:pt x="6872" y="11547"/>
                </a:cubicBezTo>
                <a:cubicBezTo>
                  <a:pt x="6889" y="8916"/>
                  <a:pt x="6344" y="3921"/>
                  <a:pt x="5512" y="386"/>
                </a:cubicBezTo>
                <a:cubicBezTo>
                  <a:pt x="5512" y="386"/>
                  <a:pt x="5527" y="22"/>
                  <a:pt x="5528" y="0"/>
                </a:cubicBezTo>
                <a:lnTo>
                  <a:pt x="206" y="0"/>
                </a:lnTo>
                <a:close/>
                <a:moveTo>
                  <a:pt x="13152" y="0"/>
                </a:moveTo>
                <a:cubicBezTo>
                  <a:pt x="13257" y="249"/>
                  <a:pt x="13376" y="556"/>
                  <a:pt x="13459" y="699"/>
                </a:cubicBezTo>
                <a:cubicBezTo>
                  <a:pt x="13459" y="699"/>
                  <a:pt x="14101" y="9613"/>
                  <a:pt x="14610" y="11969"/>
                </a:cubicBezTo>
                <a:cubicBezTo>
                  <a:pt x="15119" y="14326"/>
                  <a:pt x="16662" y="20069"/>
                  <a:pt x="16662" y="20069"/>
                </a:cubicBezTo>
                <a:lnTo>
                  <a:pt x="16959" y="21600"/>
                </a:lnTo>
                <a:lnTo>
                  <a:pt x="21448" y="21600"/>
                </a:lnTo>
                <a:cubicBezTo>
                  <a:pt x="21393" y="20564"/>
                  <a:pt x="21310" y="19338"/>
                  <a:pt x="21281" y="18538"/>
                </a:cubicBezTo>
                <a:cubicBezTo>
                  <a:pt x="21129" y="14296"/>
                  <a:pt x="20502" y="9348"/>
                  <a:pt x="20349" y="5617"/>
                </a:cubicBezTo>
                <a:cubicBezTo>
                  <a:pt x="20349" y="5617"/>
                  <a:pt x="20101" y="2775"/>
                  <a:pt x="18813" y="0"/>
                </a:cubicBezTo>
                <a:lnTo>
                  <a:pt x="13152" y="0"/>
                </a:lnTo>
                <a:close/>
              </a:path>
            </a:pathLst>
          </a:custGeom>
          <a:solidFill>
            <a:srgbClr val="596E79"/>
          </a:solidFill>
        </p:spPr>
        <p:txBody>
          <a:bodyPr lIns="38100" tIns="38100" rIns="38100" bIns="38100" anchor="ctr"/>
          <a:lstStyle/>
          <a:p>
            <a:pPr algn="ctr">
              <a:lnSpc>
                <a:spcPct val="100000"/>
              </a:lnSpc>
              <a:defRPr sz="4200">
                <a:solidFill>
                  <a:srgbClr val="000000"/>
                </a:solidFill>
                <a:latin typeface="+mj-lt"/>
                <a:ea typeface="+mj-ea"/>
                <a:cs typeface="+mj-cs"/>
                <a:sym typeface="Gill Sans"/>
              </a:defRPr>
            </a:pPr>
            <a:r>
              <a:rPr lang="en-US"/>
              <a:t> </a:t>
            </a:r>
            <a:endParaRPr/>
          </a:p>
        </p:txBody>
      </p:sp>
      <p:sp>
        <p:nvSpPr>
          <p:cNvPr id="342" name="Shape"/>
          <p:cNvSpPr>
            <a:spLocks noGrp="1"/>
          </p:cNvSpPr>
          <p:nvPr>
            <p:ph type="body" sz="quarter" idx="16" hasCustomPrompt="1"/>
          </p:nvPr>
        </p:nvSpPr>
        <p:spPr>
          <a:xfrm>
            <a:off x="9092254" y="6279943"/>
            <a:ext cx="1397345" cy="64587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488" y="2789"/>
                  <a:pt x="1109" y="6479"/>
                  <a:pt x="1237" y="8353"/>
                </a:cubicBezTo>
                <a:cubicBezTo>
                  <a:pt x="1401" y="10749"/>
                  <a:pt x="1801" y="16639"/>
                  <a:pt x="1627" y="21600"/>
                </a:cubicBezTo>
                <a:lnTo>
                  <a:pt x="7321" y="21600"/>
                </a:lnTo>
                <a:cubicBezTo>
                  <a:pt x="7333" y="21308"/>
                  <a:pt x="7502" y="17397"/>
                  <a:pt x="7677" y="14404"/>
                </a:cubicBezTo>
                <a:cubicBezTo>
                  <a:pt x="7677" y="14404"/>
                  <a:pt x="7404" y="7423"/>
                  <a:pt x="7321" y="0"/>
                </a:cubicBezTo>
                <a:lnTo>
                  <a:pt x="0" y="0"/>
                </a:lnTo>
                <a:close/>
                <a:moveTo>
                  <a:pt x="10602" y="0"/>
                </a:moveTo>
                <a:cubicBezTo>
                  <a:pt x="10898" y="1015"/>
                  <a:pt x="11192" y="1959"/>
                  <a:pt x="11471" y="2700"/>
                </a:cubicBezTo>
                <a:cubicBezTo>
                  <a:pt x="11471" y="2700"/>
                  <a:pt x="13214" y="13663"/>
                  <a:pt x="13795" y="16923"/>
                </a:cubicBezTo>
                <a:cubicBezTo>
                  <a:pt x="13795" y="16923"/>
                  <a:pt x="14855" y="20128"/>
                  <a:pt x="15544" y="21600"/>
                </a:cubicBezTo>
                <a:lnTo>
                  <a:pt x="21600" y="21600"/>
                </a:lnTo>
                <a:cubicBezTo>
                  <a:pt x="21433" y="21256"/>
                  <a:pt x="21257" y="20913"/>
                  <a:pt x="21054" y="20575"/>
                </a:cubicBezTo>
                <a:cubicBezTo>
                  <a:pt x="21054" y="20575"/>
                  <a:pt x="21384" y="16687"/>
                  <a:pt x="19477" y="12524"/>
                </a:cubicBezTo>
                <a:cubicBezTo>
                  <a:pt x="19477" y="12524"/>
                  <a:pt x="17879" y="6318"/>
                  <a:pt x="17973" y="0"/>
                </a:cubicBezTo>
                <a:lnTo>
                  <a:pt x="10602" y="0"/>
                </a:lnTo>
                <a:close/>
              </a:path>
            </a:pathLst>
          </a:custGeom>
          <a:solidFill>
            <a:srgbClr val="C7B198"/>
          </a:solidFill>
        </p:spPr>
        <p:txBody>
          <a:bodyPr lIns="38100" tIns="38100" rIns="38100" bIns="38100" anchor="ctr"/>
          <a:lstStyle/>
          <a:p>
            <a:pPr algn="ctr">
              <a:lnSpc>
                <a:spcPct val="100000"/>
              </a:lnSpc>
              <a:defRPr sz="4200">
                <a:solidFill>
                  <a:srgbClr val="000000"/>
                </a:solidFill>
                <a:latin typeface="+mj-lt"/>
                <a:ea typeface="+mj-ea"/>
                <a:cs typeface="+mj-cs"/>
                <a:sym typeface="Gill Sans"/>
              </a:defRPr>
            </a:pPr>
            <a:r>
              <a:rPr lang="en-US"/>
              <a:t> </a:t>
            </a:r>
            <a:endParaRPr/>
          </a:p>
        </p:txBody>
      </p:sp>
      <p:sp>
        <p:nvSpPr>
          <p:cNvPr id="343" name="Shape"/>
          <p:cNvSpPr>
            <a:spLocks noGrp="1"/>
          </p:cNvSpPr>
          <p:nvPr>
            <p:ph type="body" sz="quarter" idx="17" hasCustomPrompt="1"/>
          </p:nvPr>
        </p:nvSpPr>
        <p:spPr>
          <a:xfrm>
            <a:off x="8554508" y="5641006"/>
            <a:ext cx="1701073" cy="645871"/>
          </a:xfrm>
          <a:custGeom>
            <a:avLst/>
            <a:gdLst/>
            <a:ahLst/>
            <a:cxnLst>
              <a:cxn ang="0">
                <a:pos x="wd2" y="hd2"/>
              </a:cxn>
              <a:cxn ang="5400000">
                <a:pos x="wd2" y="hd2"/>
              </a:cxn>
              <a:cxn ang="10800000">
                <a:pos x="wd2" y="hd2"/>
              </a:cxn>
              <a:cxn ang="16200000">
                <a:pos x="wd2" y="hd2"/>
              </a:cxn>
            </a:cxnLst>
            <a:rect l="0" t="0" r="r" b="b"/>
            <a:pathLst>
              <a:path w="21492" h="21600" extrusionOk="0">
                <a:moveTo>
                  <a:pt x="0" y="0"/>
                </a:moveTo>
                <a:cubicBezTo>
                  <a:pt x="-1" y="1753"/>
                  <a:pt x="183" y="3370"/>
                  <a:pt x="346" y="5255"/>
                </a:cubicBezTo>
                <a:cubicBezTo>
                  <a:pt x="346" y="5255"/>
                  <a:pt x="1156" y="8809"/>
                  <a:pt x="1216" y="9438"/>
                </a:cubicBezTo>
                <a:cubicBezTo>
                  <a:pt x="1275" y="10066"/>
                  <a:pt x="1294" y="11386"/>
                  <a:pt x="1393" y="11752"/>
                </a:cubicBezTo>
                <a:cubicBezTo>
                  <a:pt x="1492" y="12119"/>
                  <a:pt x="1790" y="12057"/>
                  <a:pt x="2008" y="12475"/>
                </a:cubicBezTo>
                <a:cubicBezTo>
                  <a:pt x="2226" y="12894"/>
                  <a:pt x="3351" y="16463"/>
                  <a:pt x="3529" y="17249"/>
                </a:cubicBezTo>
                <a:cubicBezTo>
                  <a:pt x="3707" y="18034"/>
                  <a:pt x="5943" y="18499"/>
                  <a:pt x="6338" y="18237"/>
                </a:cubicBezTo>
                <a:cubicBezTo>
                  <a:pt x="6338" y="18237"/>
                  <a:pt x="6599" y="20041"/>
                  <a:pt x="6821" y="21600"/>
                </a:cubicBezTo>
                <a:lnTo>
                  <a:pt x="12782" y="21600"/>
                </a:lnTo>
                <a:cubicBezTo>
                  <a:pt x="12779" y="21281"/>
                  <a:pt x="12771" y="21053"/>
                  <a:pt x="12768" y="20732"/>
                </a:cubicBezTo>
                <a:cubicBezTo>
                  <a:pt x="12709" y="13034"/>
                  <a:pt x="12846" y="7847"/>
                  <a:pt x="12846" y="7847"/>
                </a:cubicBezTo>
                <a:cubicBezTo>
                  <a:pt x="12846" y="7847"/>
                  <a:pt x="14211" y="16219"/>
                  <a:pt x="15505" y="21600"/>
                </a:cubicBezTo>
                <a:lnTo>
                  <a:pt x="21484" y="21600"/>
                </a:lnTo>
                <a:cubicBezTo>
                  <a:pt x="21485" y="21414"/>
                  <a:pt x="21475" y="21232"/>
                  <a:pt x="21479" y="21046"/>
                </a:cubicBezTo>
                <a:cubicBezTo>
                  <a:pt x="21599" y="15267"/>
                  <a:pt x="20824" y="5719"/>
                  <a:pt x="20031" y="0"/>
                </a:cubicBezTo>
                <a:lnTo>
                  <a:pt x="5200" y="0"/>
                </a:lnTo>
                <a:cubicBezTo>
                  <a:pt x="5221" y="298"/>
                  <a:pt x="5221" y="506"/>
                  <a:pt x="5246" y="820"/>
                </a:cubicBezTo>
                <a:cubicBezTo>
                  <a:pt x="5483" y="3805"/>
                  <a:pt x="5382" y="4344"/>
                  <a:pt x="5382" y="4737"/>
                </a:cubicBezTo>
                <a:cubicBezTo>
                  <a:pt x="5382" y="4737"/>
                  <a:pt x="5233" y="4388"/>
                  <a:pt x="4758" y="3013"/>
                </a:cubicBezTo>
                <a:cubicBezTo>
                  <a:pt x="4284" y="1639"/>
                  <a:pt x="3735" y="190"/>
                  <a:pt x="3037" y="72"/>
                </a:cubicBezTo>
                <a:cubicBezTo>
                  <a:pt x="3037" y="72"/>
                  <a:pt x="3006" y="8"/>
                  <a:pt x="3001" y="0"/>
                </a:cubicBezTo>
                <a:lnTo>
                  <a:pt x="0" y="0"/>
                </a:lnTo>
                <a:close/>
              </a:path>
            </a:pathLst>
          </a:custGeom>
          <a:solidFill>
            <a:srgbClr val="C7B198"/>
          </a:solidFill>
        </p:spPr>
        <p:txBody>
          <a:bodyPr lIns="38100" tIns="38100" rIns="38100" bIns="38100" anchor="ctr"/>
          <a:lstStyle/>
          <a:p>
            <a:pPr algn="ctr">
              <a:lnSpc>
                <a:spcPct val="100000"/>
              </a:lnSpc>
              <a:defRPr sz="4200">
                <a:solidFill>
                  <a:srgbClr val="000000"/>
                </a:solidFill>
                <a:latin typeface="+mj-lt"/>
                <a:ea typeface="+mj-ea"/>
                <a:cs typeface="+mj-cs"/>
                <a:sym typeface="Gill Sans"/>
              </a:defRPr>
            </a:pPr>
            <a:r>
              <a:rPr lang="en-US"/>
              <a:t> </a:t>
            </a:r>
            <a:endParaRPr/>
          </a:p>
        </p:txBody>
      </p:sp>
      <p:sp>
        <p:nvSpPr>
          <p:cNvPr id="344" name="Shape"/>
          <p:cNvSpPr>
            <a:spLocks noGrp="1"/>
          </p:cNvSpPr>
          <p:nvPr>
            <p:ph type="body" sz="quarter" idx="18" hasCustomPrompt="1"/>
          </p:nvPr>
        </p:nvSpPr>
        <p:spPr>
          <a:xfrm>
            <a:off x="8547710" y="4998739"/>
            <a:ext cx="1593364" cy="645872"/>
          </a:xfrm>
          <a:custGeom>
            <a:avLst/>
            <a:gdLst/>
            <a:ahLst/>
            <a:cxnLst>
              <a:cxn ang="0">
                <a:pos x="wd2" y="hd2"/>
              </a:cxn>
              <a:cxn ang="5400000">
                <a:pos x="wd2" y="hd2"/>
              </a:cxn>
              <a:cxn ang="10800000">
                <a:pos x="wd2" y="hd2"/>
              </a:cxn>
              <a:cxn ang="16200000">
                <a:pos x="wd2" y="hd2"/>
              </a:cxn>
            </a:cxnLst>
            <a:rect l="0" t="0" r="r" b="b"/>
            <a:pathLst>
              <a:path w="21555" h="21600" extrusionOk="0">
                <a:moveTo>
                  <a:pt x="399" y="0"/>
                </a:moveTo>
                <a:cubicBezTo>
                  <a:pt x="399" y="75"/>
                  <a:pt x="399" y="291"/>
                  <a:pt x="399" y="338"/>
                </a:cubicBezTo>
                <a:cubicBezTo>
                  <a:pt x="399" y="914"/>
                  <a:pt x="357" y="1119"/>
                  <a:pt x="209" y="2061"/>
                </a:cubicBezTo>
                <a:cubicBezTo>
                  <a:pt x="60" y="3004"/>
                  <a:pt x="-45" y="5997"/>
                  <a:pt x="19" y="8196"/>
                </a:cubicBezTo>
                <a:cubicBezTo>
                  <a:pt x="82" y="10396"/>
                  <a:pt x="377" y="17146"/>
                  <a:pt x="165" y="19659"/>
                </a:cubicBezTo>
                <a:cubicBezTo>
                  <a:pt x="108" y="20332"/>
                  <a:pt x="94" y="20977"/>
                  <a:pt x="97" y="21600"/>
                </a:cubicBezTo>
                <a:lnTo>
                  <a:pt x="3427" y="21600"/>
                </a:lnTo>
                <a:cubicBezTo>
                  <a:pt x="3398" y="21591"/>
                  <a:pt x="3373" y="21556"/>
                  <a:pt x="3344" y="21552"/>
                </a:cubicBezTo>
                <a:cubicBezTo>
                  <a:pt x="3344" y="21552"/>
                  <a:pt x="1836" y="19658"/>
                  <a:pt x="3329" y="13295"/>
                </a:cubicBezTo>
                <a:cubicBezTo>
                  <a:pt x="4823" y="6932"/>
                  <a:pt x="4184" y="1284"/>
                  <a:pt x="4168" y="145"/>
                </a:cubicBezTo>
                <a:cubicBezTo>
                  <a:pt x="4167" y="112"/>
                  <a:pt x="4164" y="36"/>
                  <a:pt x="4163" y="0"/>
                </a:cubicBezTo>
                <a:lnTo>
                  <a:pt x="399" y="0"/>
                </a:lnTo>
                <a:close/>
                <a:moveTo>
                  <a:pt x="6679" y="0"/>
                </a:moveTo>
                <a:cubicBezTo>
                  <a:pt x="6689" y="1129"/>
                  <a:pt x="6733" y="2660"/>
                  <a:pt x="6664" y="3399"/>
                </a:cubicBezTo>
                <a:cubicBezTo>
                  <a:pt x="6569" y="4420"/>
                  <a:pt x="5916" y="9373"/>
                  <a:pt x="5884" y="11101"/>
                </a:cubicBezTo>
                <a:cubicBezTo>
                  <a:pt x="5852" y="12830"/>
                  <a:pt x="5681" y="14950"/>
                  <a:pt x="5538" y="15971"/>
                </a:cubicBezTo>
                <a:cubicBezTo>
                  <a:pt x="5408" y="16901"/>
                  <a:pt x="5465" y="18996"/>
                  <a:pt x="5665" y="21600"/>
                </a:cubicBezTo>
                <a:lnTo>
                  <a:pt x="21555" y="21600"/>
                </a:lnTo>
                <a:cubicBezTo>
                  <a:pt x="21452" y="20899"/>
                  <a:pt x="21350" y="20036"/>
                  <a:pt x="21248" y="19467"/>
                </a:cubicBezTo>
                <a:cubicBezTo>
                  <a:pt x="21248" y="19467"/>
                  <a:pt x="21506" y="9528"/>
                  <a:pt x="21204" y="6425"/>
                </a:cubicBezTo>
                <a:cubicBezTo>
                  <a:pt x="21204" y="6425"/>
                  <a:pt x="21084" y="3244"/>
                  <a:pt x="20970" y="0"/>
                </a:cubicBezTo>
                <a:lnTo>
                  <a:pt x="6679" y="0"/>
                </a:lnTo>
                <a:close/>
              </a:path>
            </a:pathLst>
          </a:custGeom>
          <a:solidFill>
            <a:srgbClr val="C7B198"/>
          </a:solidFill>
        </p:spPr>
        <p:txBody>
          <a:bodyPr lIns="38100" tIns="38100" rIns="38100" bIns="38100" anchor="ctr"/>
          <a:lstStyle/>
          <a:p>
            <a:pPr algn="ctr">
              <a:lnSpc>
                <a:spcPct val="100000"/>
              </a:lnSpc>
              <a:defRPr sz="4200">
                <a:solidFill>
                  <a:srgbClr val="000000"/>
                </a:solidFill>
                <a:latin typeface="+mj-lt"/>
                <a:ea typeface="+mj-ea"/>
                <a:cs typeface="+mj-cs"/>
                <a:sym typeface="Gill Sans"/>
              </a:defRPr>
            </a:pPr>
            <a:r>
              <a:rPr lang="en-US"/>
              <a:t> </a:t>
            </a:r>
            <a:endParaRPr/>
          </a:p>
        </p:txBody>
      </p:sp>
      <p:sp>
        <p:nvSpPr>
          <p:cNvPr id="345" name="Shape"/>
          <p:cNvSpPr>
            <a:spLocks noGrp="1"/>
          </p:cNvSpPr>
          <p:nvPr>
            <p:ph type="body" sz="quarter" idx="19" hasCustomPrompt="1"/>
          </p:nvPr>
        </p:nvSpPr>
        <p:spPr>
          <a:xfrm>
            <a:off x="8576909" y="4352147"/>
            <a:ext cx="2200664" cy="645872"/>
          </a:xfrm>
          <a:custGeom>
            <a:avLst/>
            <a:gdLst/>
            <a:ahLst/>
            <a:cxnLst>
              <a:cxn ang="0">
                <a:pos x="wd2" y="hd2"/>
              </a:cxn>
              <a:cxn ang="5400000">
                <a:pos x="wd2" y="hd2"/>
              </a:cxn>
              <a:cxn ang="10800000">
                <a:pos x="wd2" y="hd2"/>
              </a:cxn>
              <a:cxn ang="16200000">
                <a:pos x="wd2" y="hd2"/>
              </a:cxn>
            </a:cxnLst>
            <a:rect l="0" t="0" r="r" b="b"/>
            <a:pathLst>
              <a:path w="21583" h="21600" extrusionOk="0">
                <a:moveTo>
                  <a:pt x="887" y="0"/>
                </a:moveTo>
                <a:cubicBezTo>
                  <a:pt x="849" y="904"/>
                  <a:pt x="792" y="1925"/>
                  <a:pt x="664" y="3158"/>
                </a:cubicBezTo>
                <a:cubicBezTo>
                  <a:pt x="296" y="6719"/>
                  <a:pt x="541" y="12324"/>
                  <a:pt x="541" y="13476"/>
                </a:cubicBezTo>
                <a:cubicBezTo>
                  <a:pt x="541" y="14628"/>
                  <a:pt x="218" y="16511"/>
                  <a:pt x="95" y="17454"/>
                </a:cubicBezTo>
                <a:cubicBezTo>
                  <a:pt x="-17" y="18315"/>
                  <a:pt x="0" y="20726"/>
                  <a:pt x="3" y="21600"/>
                </a:cubicBezTo>
                <a:lnTo>
                  <a:pt x="2732" y="21600"/>
                </a:lnTo>
                <a:cubicBezTo>
                  <a:pt x="2705" y="20346"/>
                  <a:pt x="2461" y="16967"/>
                  <a:pt x="3118" y="14537"/>
                </a:cubicBezTo>
                <a:cubicBezTo>
                  <a:pt x="3797" y="12023"/>
                  <a:pt x="3243" y="6058"/>
                  <a:pt x="4026" y="1109"/>
                </a:cubicBezTo>
                <a:cubicBezTo>
                  <a:pt x="4026" y="1109"/>
                  <a:pt x="5238" y="7512"/>
                  <a:pt x="5468" y="10065"/>
                </a:cubicBezTo>
                <a:cubicBezTo>
                  <a:pt x="5698" y="12618"/>
                  <a:pt x="5501" y="13511"/>
                  <a:pt x="5306" y="15043"/>
                </a:cubicBezTo>
                <a:cubicBezTo>
                  <a:pt x="5110" y="16575"/>
                  <a:pt x="4614" y="19917"/>
                  <a:pt x="4556" y="20467"/>
                </a:cubicBezTo>
                <a:cubicBezTo>
                  <a:pt x="4541" y="20616"/>
                  <a:pt x="4554" y="21183"/>
                  <a:pt x="4556" y="21600"/>
                </a:cubicBezTo>
                <a:lnTo>
                  <a:pt x="14916" y="21600"/>
                </a:lnTo>
                <a:cubicBezTo>
                  <a:pt x="14812" y="17524"/>
                  <a:pt x="14704" y="13090"/>
                  <a:pt x="14704" y="11825"/>
                </a:cubicBezTo>
                <a:cubicBezTo>
                  <a:pt x="14704" y="11825"/>
                  <a:pt x="15200" y="8367"/>
                  <a:pt x="15235" y="5304"/>
                </a:cubicBezTo>
                <a:cubicBezTo>
                  <a:pt x="15247" y="4211"/>
                  <a:pt x="15331" y="2171"/>
                  <a:pt x="15425" y="0"/>
                </a:cubicBezTo>
                <a:lnTo>
                  <a:pt x="887" y="0"/>
                </a:lnTo>
                <a:close/>
                <a:moveTo>
                  <a:pt x="18377" y="0"/>
                </a:moveTo>
                <a:cubicBezTo>
                  <a:pt x="18952" y="1773"/>
                  <a:pt x="19519" y="3243"/>
                  <a:pt x="19922" y="3544"/>
                </a:cubicBezTo>
                <a:cubicBezTo>
                  <a:pt x="19922" y="3544"/>
                  <a:pt x="21143" y="4916"/>
                  <a:pt x="21385" y="2049"/>
                </a:cubicBezTo>
                <a:cubicBezTo>
                  <a:pt x="21385" y="2049"/>
                  <a:pt x="21509" y="1231"/>
                  <a:pt x="21583" y="0"/>
                </a:cubicBezTo>
                <a:lnTo>
                  <a:pt x="18377" y="0"/>
                </a:lnTo>
                <a:close/>
              </a:path>
            </a:pathLst>
          </a:custGeom>
          <a:solidFill>
            <a:srgbClr val="C7B198"/>
          </a:solidFill>
        </p:spPr>
        <p:txBody>
          <a:bodyPr lIns="38100" tIns="38100" rIns="38100" bIns="38100" anchor="ctr"/>
          <a:lstStyle/>
          <a:p>
            <a:pPr algn="ctr">
              <a:lnSpc>
                <a:spcPct val="100000"/>
              </a:lnSpc>
              <a:defRPr sz="4200">
                <a:solidFill>
                  <a:srgbClr val="000000"/>
                </a:solidFill>
                <a:latin typeface="+mj-lt"/>
                <a:ea typeface="+mj-ea"/>
                <a:cs typeface="+mj-cs"/>
                <a:sym typeface="Gill Sans"/>
              </a:defRPr>
            </a:pPr>
            <a:r>
              <a:rPr lang="en-US"/>
              <a:t> </a:t>
            </a:r>
            <a:endParaRPr/>
          </a:p>
        </p:txBody>
      </p:sp>
      <p:sp>
        <p:nvSpPr>
          <p:cNvPr id="346" name="Shape"/>
          <p:cNvSpPr>
            <a:spLocks noGrp="1"/>
          </p:cNvSpPr>
          <p:nvPr>
            <p:ph type="body" sz="quarter" idx="20" hasCustomPrompt="1"/>
          </p:nvPr>
        </p:nvSpPr>
        <p:spPr>
          <a:xfrm>
            <a:off x="8665416" y="3709979"/>
            <a:ext cx="2115917" cy="645872"/>
          </a:xfrm>
          <a:custGeom>
            <a:avLst/>
            <a:gdLst/>
            <a:ahLst/>
            <a:cxnLst>
              <a:cxn ang="0">
                <a:pos x="wd2" y="hd2"/>
              </a:cxn>
              <a:cxn ang="5400000">
                <a:pos x="wd2" y="hd2"/>
              </a:cxn>
              <a:cxn ang="10800000">
                <a:pos x="wd2" y="hd2"/>
              </a:cxn>
              <a:cxn ang="16200000">
                <a:pos x="wd2" y="hd2"/>
              </a:cxn>
            </a:cxnLst>
            <a:rect l="0" t="0" r="r" b="b"/>
            <a:pathLst>
              <a:path w="21540" h="21600" extrusionOk="0">
                <a:moveTo>
                  <a:pt x="3247" y="0"/>
                </a:moveTo>
                <a:cubicBezTo>
                  <a:pt x="3243" y="7"/>
                  <a:pt x="3237" y="17"/>
                  <a:pt x="3232" y="24"/>
                </a:cubicBezTo>
                <a:cubicBezTo>
                  <a:pt x="3232" y="24"/>
                  <a:pt x="1223" y="1229"/>
                  <a:pt x="697" y="6099"/>
                </a:cubicBezTo>
                <a:cubicBezTo>
                  <a:pt x="171" y="10970"/>
                  <a:pt x="28" y="14900"/>
                  <a:pt x="44" y="18671"/>
                </a:cubicBezTo>
                <a:cubicBezTo>
                  <a:pt x="44" y="18671"/>
                  <a:pt x="82" y="19816"/>
                  <a:pt x="0" y="21600"/>
                </a:cubicBezTo>
                <a:lnTo>
                  <a:pt x="15091" y="21600"/>
                </a:lnTo>
                <a:cubicBezTo>
                  <a:pt x="15268" y="17658"/>
                  <a:pt x="15487" y="13119"/>
                  <a:pt x="15410" y="12174"/>
                </a:cubicBezTo>
                <a:lnTo>
                  <a:pt x="15568" y="12258"/>
                </a:lnTo>
                <a:lnTo>
                  <a:pt x="15733" y="13042"/>
                </a:lnTo>
                <a:cubicBezTo>
                  <a:pt x="15733" y="13042"/>
                  <a:pt x="16991" y="18042"/>
                  <a:pt x="18198" y="21600"/>
                </a:cubicBezTo>
                <a:lnTo>
                  <a:pt x="21475" y="21600"/>
                </a:lnTo>
                <a:cubicBezTo>
                  <a:pt x="21565" y="20262"/>
                  <a:pt x="21600" y="18405"/>
                  <a:pt x="21317" y="16417"/>
                </a:cubicBezTo>
                <a:cubicBezTo>
                  <a:pt x="21317" y="16417"/>
                  <a:pt x="21412" y="13465"/>
                  <a:pt x="19978" y="9498"/>
                </a:cubicBezTo>
                <a:cubicBezTo>
                  <a:pt x="19978" y="9498"/>
                  <a:pt x="18052" y="2593"/>
                  <a:pt x="17718" y="904"/>
                </a:cubicBezTo>
                <a:cubicBezTo>
                  <a:pt x="17660" y="614"/>
                  <a:pt x="17565" y="310"/>
                  <a:pt x="17490" y="0"/>
                </a:cubicBezTo>
                <a:lnTo>
                  <a:pt x="3247" y="0"/>
                </a:lnTo>
                <a:close/>
              </a:path>
            </a:pathLst>
          </a:custGeom>
          <a:solidFill>
            <a:srgbClr val="C7B198"/>
          </a:solidFill>
        </p:spPr>
        <p:txBody>
          <a:bodyPr lIns="38100" tIns="38100" rIns="38100" bIns="38100" anchor="ctr"/>
          <a:lstStyle/>
          <a:p>
            <a:pPr algn="ctr">
              <a:lnSpc>
                <a:spcPct val="100000"/>
              </a:lnSpc>
              <a:defRPr sz="4200">
                <a:solidFill>
                  <a:srgbClr val="000000"/>
                </a:solidFill>
                <a:latin typeface="+mj-lt"/>
                <a:ea typeface="+mj-ea"/>
                <a:cs typeface="+mj-cs"/>
                <a:sym typeface="Gill Sans"/>
              </a:defRPr>
            </a:pPr>
            <a:r>
              <a:rPr lang="en-US"/>
              <a:t> </a:t>
            </a:r>
            <a:endParaRPr/>
          </a:p>
        </p:txBody>
      </p:sp>
      <p:sp>
        <p:nvSpPr>
          <p:cNvPr id="347" name="Shape"/>
          <p:cNvSpPr>
            <a:spLocks noGrp="1"/>
          </p:cNvSpPr>
          <p:nvPr>
            <p:ph type="body" sz="quarter" idx="21" hasCustomPrompt="1"/>
          </p:nvPr>
        </p:nvSpPr>
        <p:spPr>
          <a:xfrm>
            <a:off x="8978388" y="3067614"/>
            <a:ext cx="1397706" cy="645872"/>
          </a:xfrm>
          <a:custGeom>
            <a:avLst/>
            <a:gdLst/>
            <a:ahLst/>
            <a:cxnLst>
              <a:cxn ang="0">
                <a:pos x="wd2" y="hd2"/>
              </a:cxn>
              <a:cxn ang="5400000">
                <a:pos x="wd2" y="hd2"/>
              </a:cxn>
              <a:cxn ang="10800000">
                <a:pos x="wd2" y="hd2"/>
              </a:cxn>
              <a:cxn ang="16200000">
                <a:pos x="wd2" y="hd2"/>
              </a:cxn>
            </a:cxnLst>
            <a:rect l="0" t="0" r="r" b="b"/>
            <a:pathLst>
              <a:path w="21600" h="21600" extrusionOk="0">
                <a:moveTo>
                  <a:pt x="2395" y="0"/>
                </a:moveTo>
                <a:cubicBezTo>
                  <a:pt x="2394" y="36"/>
                  <a:pt x="2403" y="86"/>
                  <a:pt x="2401" y="121"/>
                </a:cubicBezTo>
                <a:cubicBezTo>
                  <a:pt x="2328" y="1325"/>
                  <a:pt x="2086" y="2424"/>
                  <a:pt x="2545" y="4833"/>
                </a:cubicBezTo>
                <a:cubicBezTo>
                  <a:pt x="3005" y="7243"/>
                  <a:pt x="4096" y="8350"/>
                  <a:pt x="4144" y="10969"/>
                </a:cubicBezTo>
                <a:cubicBezTo>
                  <a:pt x="4192" y="13587"/>
                  <a:pt x="4070" y="16301"/>
                  <a:pt x="3247" y="17454"/>
                </a:cubicBezTo>
                <a:cubicBezTo>
                  <a:pt x="2434" y="18592"/>
                  <a:pt x="1014" y="20494"/>
                  <a:pt x="0" y="21600"/>
                </a:cubicBezTo>
                <a:lnTo>
                  <a:pt x="21600" y="21600"/>
                </a:lnTo>
                <a:cubicBezTo>
                  <a:pt x="21053" y="20112"/>
                  <a:pt x="20338" y="18548"/>
                  <a:pt x="20263" y="18321"/>
                </a:cubicBezTo>
                <a:cubicBezTo>
                  <a:pt x="20172" y="18047"/>
                  <a:pt x="19973" y="13804"/>
                  <a:pt x="18576" y="11644"/>
                </a:cubicBezTo>
                <a:cubicBezTo>
                  <a:pt x="17178" y="9483"/>
                  <a:pt x="14507" y="5984"/>
                  <a:pt x="14053" y="6063"/>
                </a:cubicBezTo>
                <a:cubicBezTo>
                  <a:pt x="13599" y="6142"/>
                  <a:pt x="13073" y="7291"/>
                  <a:pt x="13763" y="9137"/>
                </a:cubicBezTo>
                <a:cubicBezTo>
                  <a:pt x="13763" y="9137"/>
                  <a:pt x="13184" y="10270"/>
                  <a:pt x="13112" y="11330"/>
                </a:cubicBezTo>
                <a:cubicBezTo>
                  <a:pt x="13039" y="12391"/>
                  <a:pt x="13167" y="13259"/>
                  <a:pt x="13167" y="13259"/>
                </a:cubicBezTo>
                <a:cubicBezTo>
                  <a:pt x="13167" y="13259"/>
                  <a:pt x="11820" y="13095"/>
                  <a:pt x="11530" y="12584"/>
                </a:cubicBezTo>
                <a:lnTo>
                  <a:pt x="11335" y="6063"/>
                </a:lnTo>
                <a:lnTo>
                  <a:pt x="11530" y="5002"/>
                </a:lnTo>
                <a:lnTo>
                  <a:pt x="12003" y="4219"/>
                </a:lnTo>
                <a:lnTo>
                  <a:pt x="12170" y="2845"/>
                </a:lnTo>
                <a:cubicBezTo>
                  <a:pt x="12170" y="2845"/>
                  <a:pt x="12475" y="1176"/>
                  <a:pt x="12699" y="0"/>
                </a:cubicBezTo>
                <a:lnTo>
                  <a:pt x="2395" y="0"/>
                </a:lnTo>
                <a:close/>
              </a:path>
            </a:pathLst>
          </a:custGeom>
          <a:solidFill>
            <a:srgbClr val="DFD3C3"/>
          </a:solidFill>
        </p:spPr>
        <p:txBody>
          <a:bodyPr lIns="38100" tIns="38100" rIns="38100" bIns="38100" anchor="ctr"/>
          <a:lstStyle/>
          <a:p>
            <a:pPr algn="ctr">
              <a:lnSpc>
                <a:spcPct val="100000"/>
              </a:lnSpc>
              <a:defRPr sz="4200">
                <a:solidFill>
                  <a:srgbClr val="000000"/>
                </a:solidFill>
                <a:latin typeface="+mj-lt"/>
                <a:ea typeface="+mj-ea"/>
                <a:cs typeface="+mj-cs"/>
                <a:sym typeface="Gill Sans"/>
              </a:defRPr>
            </a:pPr>
            <a:r>
              <a:rPr lang="en-US"/>
              <a:t> </a:t>
            </a:r>
            <a:endParaRPr/>
          </a:p>
        </p:txBody>
      </p:sp>
      <p:sp>
        <p:nvSpPr>
          <p:cNvPr id="348" name="Shape"/>
          <p:cNvSpPr>
            <a:spLocks noGrp="1"/>
          </p:cNvSpPr>
          <p:nvPr>
            <p:ph type="body" sz="quarter" idx="22" hasCustomPrompt="1"/>
          </p:nvPr>
        </p:nvSpPr>
        <p:spPr>
          <a:xfrm>
            <a:off x="9065167" y="2434083"/>
            <a:ext cx="861391" cy="645872"/>
          </a:xfrm>
          <a:custGeom>
            <a:avLst/>
            <a:gdLst/>
            <a:ahLst/>
            <a:cxnLst>
              <a:cxn ang="0">
                <a:pos x="wd2" y="hd2"/>
              </a:cxn>
              <a:cxn ang="5400000">
                <a:pos x="wd2" y="hd2"/>
              </a:cxn>
              <a:cxn ang="10800000">
                <a:pos x="wd2" y="hd2"/>
              </a:cxn>
              <a:cxn ang="16200000">
                <a:pos x="wd2" y="hd2"/>
              </a:cxn>
            </a:cxnLst>
            <a:rect l="0" t="0" r="r" b="b"/>
            <a:pathLst>
              <a:path w="20385" h="21558" extrusionOk="0">
                <a:moveTo>
                  <a:pt x="15241" y="0"/>
                </a:moveTo>
                <a:cubicBezTo>
                  <a:pt x="14566" y="350"/>
                  <a:pt x="13793" y="1029"/>
                  <a:pt x="13169" y="638"/>
                </a:cubicBezTo>
                <a:cubicBezTo>
                  <a:pt x="12502" y="220"/>
                  <a:pt x="11760" y="-42"/>
                  <a:pt x="11241" y="794"/>
                </a:cubicBezTo>
                <a:cubicBezTo>
                  <a:pt x="10722" y="1631"/>
                  <a:pt x="9167" y="1011"/>
                  <a:pt x="8426" y="854"/>
                </a:cubicBezTo>
                <a:cubicBezTo>
                  <a:pt x="7685" y="698"/>
                  <a:pt x="7418" y="1271"/>
                  <a:pt x="7121" y="1480"/>
                </a:cubicBezTo>
                <a:cubicBezTo>
                  <a:pt x="6825" y="1689"/>
                  <a:pt x="5496" y="1527"/>
                  <a:pt x="5236" y="1841"/>
                </a:cubicBezTo>
                <a:cubicBezTo>
                  <a:pt x="4977" y="2155"/>
                  <a:pt x="4712" y="2942"/>
                  <a:pt x="3897" y="3465"/>
                </a:cubicBezTo>
                <a:cubicBezTo>
                  <a:pt x="3082" y="3988"/>
                  <a:pt x="2417" y="5508"/>
                  <a:pt x="2046" y="6292"/>
                </a:cubicBezTo>
                <a:cubicBezTo>
                  <a:pt x="1676" y="7076"/>
                  <a:pt x="1751" y="7694"/>
                  <a:pt x="1492" y="8060"/>
                </a:cubicBezTo>
                <a:cubicBezTo>
                  <a:pt x="1232" y="8426"/>
                  <a:pt x="1088" y="9470"/>
                  <a:pt x="1014" y="10202"/>
                </a:cubicBezTo>
                <a:cubicBezTo>
                  <a:pt x="940" y="10933"/>
                  <a:pt x="969" y="11881"/>
                  <a:pt x="784" y="12247"/>
                </a:cubicBezTo>
                <a:cubicBezTo>
                  <a:pt x="598" y="12613"/>
                  <a:pt x="-841" y="14391"/>
                  <a:pt x="716" y="17997"/>
                </a:cubicBezTo>
                <a:cubicBezTo>
                  <a:pt x="716" y="17997"/>
                  <a:pt x="1637" y="20344"/>
                  <a:pt x="1526" y="21546"/>
                </a:cubicBezTo>
                <a:cubicBezTo>
                  <a:pt x="1525" y="21550"/>
                  <a:pt x="1526" y="21554"/>
                  <a:pt x="1526" y="21558"/>
                </a:cubicBezTo>
                <a:lnTo>
                  <a:pt x="17254" y="21558"/>
                </a:lnTo>
                <a:cubicBezTo>
                  <a:pt x="17390" y="21087"/>
                  <a:pt x="17490" y="20678"/>
                  <a:pt x="17570" y="20463"/>
                </a:cubicBezTo>
                <a:cubicBezTo>
                  <a:pt x="17848" y="19719"/>
                  <a:pt x="17508" y="18423"/>
                  <a:pt x="17425" y="17913"/>
                </a:cubicBezTo>
                <a:cubicBezTo>
                  <a:pt x="17341" y="17403"/>
                  <a:pt x="17143" y="16227"/>
                  <a:pt x="17578" y="15796"/>
                </a:cubicBezTo>
                <a:cubicBezTo>
                  <a:pt x="17578" y="15796"/>
                  <a:pt x="18501" y="14754"/>
                  <a:pt x="18798" y="14388"/>
                </a:cubicBezTo>
                <a:cubicBezTo>
                  <a:pt x="19095" y="14022"/>
                  <a:pt x="19315" y="13243"/>
                  <a:pt x="19352" y="12668"/>
                </a:cubicBezTo>
                <a:cubicBezTo>
                  <a:pt x="19389" y="12093"/>
                  <a:pt x="19468" y="11205"/>
                  <a:pt x="19839" y="10996"/>
                </a:cubicBezTo>
                <a:cubicBezTo>
                  <a:pt x="20209" y="10787"/>
                  <a:pt x="20759" y="10318"/>
                  <a:pt x="20018" y="8854"/>
                </a:cubicBezTo>
                <a:cubicBezTo>
                  <a:pt x="19276" y="7391"/>
                  <a:pt x="19389" y="5247"/>
                  <a:pt x="19352" y="4776"/>
                </a:cubicBezTo>
                <a:cubicBezTo>
                  <a:pt x="19315" y="4306"/>
                  <a:pt x="18616" y="1687"/>
                  <a:pt x="17578" y="903"/>
                </a:cubicBezTo>
                <a:cubicBezTo>
                  <a:pt x="17059" y="511"/>
                  <a:pt x="16688" y="190"/>
                  <a:pt x="16359" y="0"/>
                </a:cubicBezTo>
                <a:lnTo>
                  <a:pt x="15241" y="0"/>
                </a:lnTo>
                <a:close/>
              </a:path>
            </a:pathLst>
          </a:custGeom>
          <a:solidFill>
            <a:srgbClr val="DFD3C3"/>
          </a:solidFill>
        </p:spPr>
        <p:txBody>
          <a:bodyPr lIns="38100" tIns="38100" rIns="38100" bIns="38100" anchor="ctr"/>
          <a:lstStyle/>
          <a:p>
            <a:pPr algn="ctr">
              <a:lnSpc>
                <a:spcPct val="100000"/>
              </a:lnSpc>
              <a:defRPr sz="4200">
                <a:solidFill>
                  <a:srgbClr val="000000"/>
                </a:solidFill>
                <a:latin typeface="+mj-lt"/>
                <a:ea typeface="+mj-ea"/>
                <a:cs typeface="+mj-cs"/>
                <a:sym typeface="Gill Sans"/>
              </a:defRPr>
            </a:pPr>
            <a:r>
              <a:rPr lang="en-US"/>
              <a:t> </a:t>
            </a:r>
            <a:endParaRPr/>
          </a:p>
        </p:txBody>
      </p:sp>
      <p:sp>
        <p:nvSpPr>
          <p:cNvPr id="349" name="79%"/>
          <p:cNvSpPr txBox="1">
            <a:spLocks noGrp="1"/>
          </p:cNvSpPr>
          <p:nvPr>
            <p:ph type="body" sz="quarter" idx="23"/>
          </p:nvPr>
        </p:nvSpPr>
        <p:spPr>
          <a:xfrm>
            <a:off x="9053021" y="3557288"/>
            <a:ext cx="1153737" cy="671264"/>
          </a:xfrm>
          <a:prstGeom prst="rect">
            <a:avLst/>
          </a:prstGeom>
        </p:spPr>
        <p:txBody>
          <a:bodyPr/>
          <a:lstStyle>
            <a:lvl1pPr>
              <a:lnSpc>
                <a:spcPct val="100000"/>
              </a:lnSpc>
              <a:defRPr sz="4500" b="1">
                <a:solidFill>
                  <a:srgbClr val="DFD3C3"/>
                </a:solidFill>
                <a:latin typeface="Didot"/>
                <a:ea typeface="Didot"/>
                <a:cs typeface="Didot"/>
                <a:sym typeface="Didot"/>
              </a:defRPr>
            </a:lvl1pPr>
          </a:lstStyle>
          <a:p>
            <a:pPr lvl="0"/>
            <a:r>
              <a:rPr lang="es-ES"/>
              <a:t>Haga clic para modificar los estilos de texto del patrón</a:t>
            </a:r>
          </a:p>
        </p:txBody>
      </p:sp>
      <p:sp>
        <p:nvSpPr>
          <p:cNvPr id="350" name="Mattis Fusce Justo"/>
          <p:cNvSpPr txBox="1">
            <a:spLocks noGrp="1"/>
          </p:cNvSpPr>
          <p:nvPr>
            <p:ph type="body" sz="quarter" idx="24"/>
          </p:nvPr>
        </p:nvSpPr>
        <p:spPr>
          <a:xfrm>
            <a:off x="2123695" y="4488329"/>
            <a:ext cx="3743693" cy="387996"/>
          </a:xfrm>
          <a:prstGeom prst="rect">
            <a:avLst/>
          </a:prstGeom>
        </p:spPr>
        <p:txBody>
          <a:bodyPr anchor="ctr"/>
          <a:lstStyle>
            <a:lvl1pPr>
              <a:lnSpc>
                <a:spcPct val="100000"/>
              </a:lnSpc>
              <a:defRPr sz="1400" cap="all" spc="70">
                <a:solidFill>
                  <a:srgbClr val="C7B198"/>
                </a:solidFill>
                <a:latin typeface="+mn-lt"/>
                <a:ea typeface="+mn-ea"/>
                <a:cs typeface="+mn-cs"/>
                <a:sym typeface="Avenir Next Medium"/>
              </a:defRPr>
            </a:lvl1pPr>
          </a:lstStyle>
          <a:p>
            <a:pPr lvl="0"/>
            <a:r>
              <a:rPr lang="es-ES"/>
              <a:t>Haga clic para modificar los estilos de texto del patrón</a:t>
            </a:r>
          </a:p>
        </p:txBody>
      </p:sp>
      <p:sp>
        <p:nvSpPr>
          <p:cNvPr id="351" name="Aenean lacinia bibendum nulla sed consectetur. Sed posuere consectetur est at lobortis."/>
          <p:cNvSpPr txBox="1">
            <a:spLocks noGrp="1"/>
          </p:cNvSpPr>
          <p:nvPr>
            <p:ph type="body" sz="quarter" idx="25"/>
          </p:nvPr>
        </p:nvSpPr>
        <p:spPr>
          <a:xfrm>
            <a:off x="2123695" y="4856872"/>
            <a:ext cx="3743693" cy="510682"/>
          </a:xfrm>
          <a:prstGeom prst="rect">
            <a:avLst/>
          </a:prstGeom>
        </p:spPr>
        <p:txBody>
          <a:bodyPr/>
          <a:lstStyle>
            <a:lvl1pPr>
              <a:defRPr sz="1200"/>
            </a:lvl1pPr>
          </a:lstStyle>
          <a:p>
            <a:pPr lvl="0"/>
            <a:r>
              <a:rPr lang="es-ES"/>
              <a:t>Haga clic para modificar los estilos de texto del patrón</a:t>
            </a:r>
          </a:p>
        </p:txBody>
      </p:sp>
      <p:sp>
        <p:nvSpPr>
          <p:cNvPr id="352" name="Mattis Fusce Justo"/>
          <p:cNvSpPr txBox="1">
            <a:spLocks noGrp="1"/>
          </p:cNvSpPr>
          <p:nvPr>
            <p:ph type="body" sz="quarter" idx="26"/>
          </p:nvPr>
        </p:nvSpPr>
        <p:spPr>
          <a:xfrm>
            <a:off x="2136395" y="5926992"/>
            <a:ext cx="3743693" cy="387996"/>
          </a:xfrm>
          <a:prstGeom prst="rect">
            <a:avLst/>
          </a:prstGeom>
        </p:spPr>
        <p:txBody>
          <a:bodyPr anchor="ctr"/>
          <a:lstStyle>
            <a:lvl1pPr>
              <a:lnSpc>
                <a:spcPct val="100000"/>
              </a:lnSpc>
              <a:defRPr sz="1400" cap="all" spc="70">
                <a:solidFill>
                  <a:srgbClr val="C7B198"/>
                </a:solidFill>
                <a:latin typeface="+mn-lt"/>
                <a:ea typeface="+mn-ea"/>
                <a:cs typeface="+mn-cs"/>
                <a:sym typeface="Avenir Next Medium"/>
              </a:defRPr>
            </a:lvl1pPr>
          </a:lstStyle>
          <a:p>
            <a:pPr lvl="0"/>
            <a:r>
              <a:rPr lang="es-ES"/>
              <a:t>Haga clic para modificar los estilos de texto del patrón</a:t>
            </a:r>
          </a:p>
        </p:txBody>
      </p:sp>
      <p:sp>
        <p:nvSpPr>
          <p:cNvPr id="353" name="Aenean lacinia bibendum nulla sed consectetur. Sed posuere consectetur est at lobortis."/>
          <p:cNvSpPr txBox="1">
            <a:spLocks noGrp="1"/>
          </p:cNvSpPr>
          <p:nvPr>
            <p:ph type="body" sz="quarter" idx="27"/>
          </p:nvPr>
        </p:nvSpPr>
        <p:spPr>
          <a:xfrm>
            <a:off x="2136395" y="6295534"/>
            <a:ext cx="3743693" cy="510683"/>
          </a:xfrm>
          <a:prstGeom prst="rect">
            <a:avLst/>
          </a:prstGeom>
        </p:spPr>
        <p:txBody>
          <a:bodyPr/>
          <a:lstStyle>
            <a:lvl1pPr>
              <a:defRPr sz="1200"/>
            </a:lvl1pPr>
          </a:lstStyle>
          <a:p>
            <a:pPr lvl="0"/>
            <a:r>
              <a:rPr lang="es-ES"/>
              <a:t>Haga clic para modificar los estilos de texto del patrón</a:t>
            </a:r>
          </a:p>
        </p:txBody>
      </p:sp>
      <p:sp>
        <p:nvSpPr>
          <p:cNvPr id="354" name="Mattis Fusce Justo"/>
          <p:cNvSpPr txBox="1">
            <a:spLocks noGrp="1"/>
          </p:cNvSpPr>
          <p:nvPr>
            <p:ph type="body" sz="quarter" idx="28"/>
          </p:nvPr>
        </p:nvSpPr>
        <p:spPr>
          <a:xfrm>
            <a:off x="2123695" y="3049667"/>
            <a:ext cx="3743693" cy="387996"/>
          </a:xfrm>
          <a:prstGeom prst="rect">
            <a:avLst/>
          </a:prstGeom>
        </p:spPr>
        <p:txBody>
          <a:bodyPr anchor="ctr"/>
          <a:lstStyle>
            <a:lvl1pPr>
              <a:lnSpc>
                <a:spcPct val="100000"/>
              </a:lnSpc>
              <a:defRPr sz="1400" cap="all" spc="70">
                <a:solidFill>
                  <a:srgbClr val="C7B198"/>
                </a:solidFill>
                <a:latin typeface="+mn-lt"/>
                <a:ea typeface="+mn-ea"/>
                <a:cs typeface="+mn-cs"/>
                <a:sym typeface="Avenir Next Medium"/>
              </a:defRPr>
            </a:lvl1pPr>
          </a:lstStyle>
          <a:p>
            <a:pPr lvl="0"/>
            <a:r>
              <a:rPr lang="es-ES"/>
              <a:t>Haga clic para modificar los estilos de texto del patrón</a:t>
            </a:r>
          </a:p>
        </p:txBody>
      </p:sp>
      <p:sp>
        <p:nvSpPr>
          <p:cNvPr id="355" name="Aenean lacinia bibendum nulla sed consectetur. Sed posuere consectetur est at lobortis."/>
          <p:cNvSpPr txBox="1">
            <a:spLocks noGrp="1"/>
          </p:cNvSpPr>
          <p:nvPr>
            <p:ph type="body" sz="quarter" idx="29"/>
          </p:nvPr>
        </p:nvSpPr>
        <p:spPr>
          <a:xfrm>
            <a:off x="2123695" y="3418210"/>
            <a:ext cx="3743693" cy="510682"/>
          </a:xfrm>
          <a:prstGeom prst="rect">
            <a:avLst/>
          </a:prstGeom>
        </p:spPr>
        <p:txBody>
          <a:bodyPr/>
          <a:lstStyle>
            <a:lvl1pPr>
              <a:defRPr sz="1200"/>
            </a:lvl1pPr>
          </a:lstStyle>
          <a:p>
            <a:pPr lvl="0"/>
            <a:r>
              <a:rPr lang="es-ES"/>
              <a:t>Haga clic para modificar los estilos de texto del patrón</a:t>
            </a:r>
          </a:p>
        </p:txBody>
      </p:sp>
      <p:sp>
        <p:nvSpPr>
          <p:cNvPr id="356" name="Mattis Fusce Justo"/>
          <p:cNvSpPr txBox="1">
            <a:spLocks noGrp="1"/>
          </p:cNvSpPr>
          <p:nvPr>
            <p:ph type="body" sz="quarter" idx="30"/>
          </p:nvPr>
        </p:nvSpPr>
        <p:spPr>
          <a:xfrm>
            <a:off x="2136395" y="7365654"/>
            <a:ext cx="3743693" cy="387996"/>
          </a:xfrm>
          <a:prstGeom prst="rect">
            <a:avLst/>
          </a:prstGeom>
        </p:spPr>
        <p:txBody>
          <a:bodyPr anchor="ctr"/>
          <a:lstStyle>
            <a:lvl1pPr>
              <a:lnSpc>
                <a:spcPct val="100000"/>
              </a:lnSpc>
              <a:defRPr sz="1400" cap="all" spc="70">
                <a:solidFill>
                  <a:srgbClr val="C7B198"/>
                </a:solidFill>
                <a:latin typeface="+mn-lt"/>
                <a:ea typeface="+mn-ea"/>
                <a:cs typeface="+mn-cs"/>
                <a:sym typeface="Avenir Next Medium"/>
              </a:defRPr>
            </a:lvl1pPr>
          </a:lstStyle>
          <a:p>
            <a:pPr lvl="0"/>
            <a:r>
              <a:rPr lang="es-ES"/>
              <a:t>Haga clic para modificar los estilos de texto del patrón</a:t>
            </a:r>
          </a:p>
        </p:txBody>
      </p:sp>
      <p:sp>
        <p:nvSpPr>
          <p:cNvPr id="357" name="Aenean lacinia bibendum nulla sed consectetur. Sed posuere consectetur est at lobortis."/>
          <p:cNvSpPr txBox="1">
            <a:spLocks noGrp="1"/>
          </p:cNvSpPr>
          <p:nvPr>
            <p:ph type="body" sz="quarter" idx="31"/>
          </p:nvPr>
        </p:nvSpPr>
        <p:spPr>
          <a:xfrm>
            <a:off x="2136395" y="7734196"/>
            <a:ext cx="3743693" cy="510683"/>
          </a:xfrm>
          <a:prstGeom prst="rect">
            <a:avLst/>
          </a:prstGeom>
        </p:spPr>
        <p:txBody>
          <a:bodyPr/>
          <a:lstStyle>
            <a:lvl1pPr>
              <a:defRPr sz="1200"/>
            </a:lvl1pPr>
          </a:lstStyle>
          <a:p>
            <a:pPr lvl="0"/>
            <a:r>
              <a:rPr lang="es-ES"/>
              <a:t>Haga clic para modificar los estilos de texto del patrón</a:t>
            </a:r>
          </a:p>
        </p:txBody>
      </p:sp>
      <p:sp>
        <p:nvSpPr>
          <p:cNvPr id="358" name="Shape"/>
          <p:cNvSpPr>
            <a:spLocks noGrp="1"/>
          </p:cNvSpPr>
          <p:nvPr>
            <p:ph type="body" sz="quarter" idx="32" hasCustomPrompt="1"/>
          </p:nvPr>
        </p:nvSpPr>
        <p:spPr>
          <a:xfrm>
            <a:off x="1270252" y="7516986"/>
            <a:ext cx="576561" cy="576598"/>
          </a:xfrm>
          <a:custGeom>
            <a:avLst/>
            <a:gdLst/>
            <a:ahLst/>
            <a:cxnLst>
              <a:cxn ang="0">
                <a:pos x="wd2" y="hd2"/>
              </a:cxn>
              <a:cxn ang="5400000">
                <a:pos x="wd2" y="hd2"/>
              </a:cxn>
              <a:cxn ang="10800000">
                <a:pos x="wd2" y="hd2"/>
              </a:cxn>
              <a:cxn ang="16200000">
                <a:pos x="wd2" y="hd2"/>
              </a:cxn>
            </a:cxnLst>
            <a:rect l="0" t="0" r="r" b="b"/>
            <a:pathLst>
              <a:path w="21600" h="21600" extrusionOk="0">
                <a:moveTo>
                  <a:pt x="20724" y="10800"/>
                </a:moveTo>
                <a:cubicBezTo>
                  <a:pt x="20724" y="16272"/>
                  <a:pt x="16273" y="20724"/>
                  <a:pt x="10801" y="20724"/>
                </a:cubicBezTo>
                <a:cubicBezTo>
                  <a:pt x="5328" y="20724"/>
                  <a:pt x="876" y="16272"/>
                  <a:pt x="876" y="10800"/>
                </a:cubicBezTo>
                <a:cubicBezTo>
                  <a:pt x="876" y="5328"/>
                  <a:pt x="5328" y="876"/>
                  <a:pt x="10801" y="876"/>
                </a:cubicBezTo>
                <a:cubicBezTo>
                  <a:pt x="16273" y="876"/>
                  <a:pt x="20724" y="5328"/>
                  <a:pt x="20724" y="10800"/>
                </a:cubicBezTo>
                <a:close/>
                <a:moveTo>
                  <a:pt x="21600" y="10800"/>
                </a:moveTo>
                <a:cubicBezTo>
                  <a:pt x="21600" y="4845"/>
                  <a:pt x="16756" y="0"/>
                  <a:pt x="10801" y="0"/>
                </a:cubicBezTo>
                <a:cubicBezTo>
                  <a:pt x="4846" y="0"/>
                  <a:pt x="0" y="4845"/>
                  <a:pt x="0" y="10800"/>
                </a:cubicBezTo>
                <a:cubicBezTo>
                  <a:pt x="0" y="16755"/>
                  <a:pt x="4846" y="21600"/>
                  <a:pt x="10801" y="21600"/>
                </a:cubicBezTo>
                <a:cubicBezTo>
                  <a:pt x="16756" y="21600"/>
                  <a:pt x="21600" y="16755"/>
                  <a:pt x="21600" y="10800"/>
                </a:cubicBezTo>
                <a:close/>
                <a:moveTo>
                  <a:pt x="16463" y="10362"/>
                </a:moveTo>
                <a:lnTo>
                  <a:pt x="16463" y="11238"/>
                </a:lnTo>
                <a:lnTo>
                  <a:pt x="5137" y="11238"/>
                </a:lnTo>
                <a:lnTo>
                  <a:pt x="5137" y="10362"/>
                </a:lnTo>
                <a:cubicBezTo>
                  <a:pt x="5137" y="10362"/>
                  <a:pt x="16463" y="10362"/>
                  <a:pt x="16463" y="10362"/>
                </a:cubicBezTo>
                <a:close/>
              </a:path>
            </a:pathLst>
          </a:custGeom>
          <a:solidFill>
            <a:srgbClr val="596E79"/>
          </a:solidFill>
        </p:spPr>
        <p:txBody>
          <a:bodyPr lIns="38100" tIns="38100" rIns="38100" bIns="38100" anchor="ctr"/>
          <a:lstStyle/>
          <a:p>
            <a:pPr algn="ctr">
              <a:lnSpc>
                <a:spcPct val="100000"/>
              </a:lnSpc>
              <a:defRPr sz="4200">
                <a:solidFill>
                  <a:srgbClr val="000000"/>
                </a:solidFill>
                <a:latin typeface="+mj-lt"/>
                <a:ea typeface="+mj-ea"/>
                <a:cs typeface="+mj-cs"/>
                <a:sym typeface="Gill Sans"/>
              </a:defRPr>
            </a:pPr>
            <a:r>
              <a:rPr lang="en-US"/>
              <a:t> </a:t>
            </a:r>
            <a:endParaRPr/>
          </a:p>
        </p:txBody>
      </p:sp>
      <p:sp>
        <p:nvSpPr>
          <p:cNvPr id="359" name="Shape"/>
          <p:cNvSpPr>
            <a:spLocks noGrp="1"/>
          </p:cNvSpPr>
          <p:nvPr>
            <p:ph type="body" sz="quarter" idx="33" hasCustomPrompt="1"/>
          </p:nvPr>
        </p:nvSpPr>
        <p:spPr>
          <a:xfrm>
            <a:off x="1282961" y="3200987"/>
            <a:ext cx="576543" cy="576586"/>
          </a:xfrm>
          <a:custGeom>
            <a:avLst/>
            <a:gdLst/>
            <a:ahLst/>
            <a:cxnLst>
              <a:cxn ang="0">
                <a:pos x="wd2" y="hd2"/>
              </a:cxn>
              <a:cxn ang="5400000">
                <a:pos x="wd2" y="hd2"/>
              </a:cxn>
              <a:cxn ang="10800000">
                <a:pos x="wd2" y="hd2"/>
              </a:cxn>
              <a:cxn ang="16200000">
                <a:pos x="wd2" y="hd2"/>
              </a:cxn>
            </a:cxnLst>
            <a:rect l="0" t="0" r="r" b="b"/>
            <a:pathLst>
              <a:path w="21600" h="21600" extrusionOk="0">
                <a:moveTo>
                  <a:pt x="15926" y="6971"/>
                </a:moveTo>
                <a:lnTo>
                  <a:pt x="9507" y="13389"/>
                </a:lnTo>
                <a:lnTo>
                  <a:pt x="6626" y="10510"/>
                </a:lnTo>
                <a:lnTo>
                  <a:pt x="6007" y="11129"/>
                </a:lnTo>
                <a:lnTo>
                  <a:pt x="9507" y="14628"/>
                </a:lnTo>
                <a:lnTo>
                  <a:pt x="16545" y="7590"/>
                </a:lnTo>
                <a:cubicBezTo>
                  <a:pt x="16545" y="7590"/>
                  <a:pt x="15926" y="6971"/>
                  <a:pt x="15926" y="6971"/>
                </a:cubicBezTo>
                <a:close/>
                <a:moveTo>
                  <a:pt x="10801" y="875"/>
                </a:moveTo>
                <a:cubicBezTo>
                  <a:pt x="5328" y="875"/>
                  <a:pt x="876" y="5327"/>
                  <a:pt x="876" y="10800"/>
                </a:cubicBezTo>
                <a:cubicBezTo>
                  <a:pt x="876" y="16272"/>
                  <a:pt x="5328" y="20724"/>
                  <a:pt x="10801" y="20724"/>
                </a:cubicBezTo>
                <a:cubicBezTo>
                  <a:pt x="16273" y="20724"/>
                  <a:pt x="20724" y="16272"/>
                  <a:pt x="20724" y="10800"/>
                </a:cubicBezTo>
                <a:cubicBezTo>
                  <a:pt x="20724" y="5327"/>
                  <a:pt x="16273" y="875"/>
                  <a:pt x="10801" y="875"/>
                </a:cubicBezTo>
                <a:close/>
                <a:moveTo>
                  <a:pt x="10801" y="21600"/>
                </a:moveTo>
                <a:cubicBezTo>
                  <a:pt x="4845" y="21600"/>
                  <a:pt x="0" y="16755"/>
                  <a:pt x="0" y="10800"/>
                </a:cubicBezTo>
                <a:cubicBezTo>
                  <a:pt x="0" y="4844"/>
                  <a:pt x="4845" y="0"/>
                  <a:pt x="10801" y="0"/>
                </a:cubicBezTo>
                <a:cubicBezTo>
                  <a:pt x="16756" y="0"/>
                  <a:pt x="21600" y="4844"/>
                  <a:pt x="21600" y="10800"/>
                </a:cubicBezTo>
                <a:cubicBezTo>
                  <a:pt x="21600" y="16755"/>
                  <a:pt x="16756" y="21600"/>
                  <a:pt x="10801" y="21600"/>
                </a:cubicBezTo>
                <a:close/>
              </a:path>
            </a:pathLst>
          </a:custGeom>
          <a:solidFill>
            <a:srgbClr val="C7B198"/>
          </a:solidFill>
        </p:spPr>
        <p:txBody>
          <a:bodyPr lIns="38100" tIns="38100" rIns="38100" bIns="38100" anchor="ctr"/>
          <a:lstStyle/>
          <a:p>
            <a:pPr algn="ctr">
              <a:lnSpc>
                <a:spcPct val="100000"/>
              </a:lnSpc>
              <a:defRPr sz="4200">
                <a:solidFill>
                  <a:srgbClr val="000000"/>
                </a:solidFill>
                <a:latin typeface="+mj-lt"/>
                <a:ea typeface="+mj-ea"/>
                <a:cs typeface="+mj-cs"/>
                <a:sym typeface="Gill Sans"/>
              </a:defRPr>
            </a:pPr>
            <a:r>
              <a:rPr lang="en-US"/>
              <a:t> </a:t>
            </a:r>
            <a:endParaRPr/>
          </a:p>
        </p:txBody>
      </p:sp>
      <p:sp>
        <p:nvSpPr>
          <p:cNvPr id="360" name="Shape"/>
          <p:cNvSpPr>
            <a:spLocks noGrp="1"/>
          </p:cNvSpPr>
          <p:nvPr>
            <p:ph type="body" sz="quarter" idx="34" hasCustomPrompt="1"/>
          </p:nvPr>
        </p:nvSpPr>
        <p:spPr>
          <a:xfrm>
            <a:off x="1282961" y="4639649"/>
            <a:ext cx="576543" cy="576586"/>
          </a:xfrm>
          <a:custGeom>
            <a:avLst/>
            <a:gdLst/>
            <a:ahLst/>
            <a:cxnLst>
              <a:cxn ang="0">
                <a:pos x="wd2" y="hd2"/>
              </a:cxn>
              <a:cxn ang="5400000">
                <a:pos x="wd2" y="hd2"/>
              </a:cxn>
              <a:cxn ang="10800000">
                <a:pos x="wd2" y="hd2"/>
              </a:cxn>
              <a:cxn ang="16200000">
                <a:pos x="wd2" y="hd2"/>
              </a:cxn>
            </a:cxnLst>
            <a:rect l="0" t="0" r="r" b="b"/>
            <a:pathLst>
              <a:path w="21600" h="21600" extrusionOk="0">
                <a:moveTo>
                  <a:pt x="15926" y="6971"/>
                </a:moveTo>
                <a:lnTo>
                  <a:pt x="9507" y="13389"/>
                </a:lnTo>
                <a:lnTo>
                  <a:pt x="6626" y="10510"/>
                </a:lnTo>
                <a:lnTo>
                  <a:pt x="6007" y="11129"/>
                </a:lnTo>
                <a:lnTo>
                  <a:pt x="9507" y="14628"/>
                </a:lnTo>
                <a:lnTo>
                  <a:pt x="16545" y="7590"/>
                </a:lnTo>
                <a:cubicBezTo>
                  <a:pt x="16545" y="7590"/>
                  <a:pt x="15926" y="6971"/>
                  <a:pt x="15926" y="6971"/>
                </a:cubicBezTo>
                <a:close/>
                <a:moveTo>
                  <a:pt x="10801" y="875"/>
                </a:moveTo>
                <a:cubicBezTo>
                  <a:pt x="5328" y="875"/>
                  <a:pt x="876" y="5327"/>
                  <a:pt x="876" y="10800"/>
                </a:cubicBezTo>
                <a:cubicBezTo>
                  <a:pt x="876" y="16272"/>
                  <a:pt x="5328" y="20724"/>
                  <a:pt x="10801" y="20724"/>
                </a:cubicBezTo>
                <a:cubicBezTo>
                  <a:pt x="16273" y="20724"/>
                  <a:pt x="20724" y="16272"/>
                  <a:pt x="20724" y="10800"/>
                </a:cubicBezTo>
                <a:cubicBezTo>
                  <a:pt x="20724" y="5327"/>
                  <a:pt x="16273" y="875"/>
                  <a:pt x="10801" y="875"/>
                </a:cubicBezTo>
                <a:close/>
                <a:moveTo>
                  <a:pt x="10801" y="21600"/>
                </a:moveTo>
                <a:cubicBezTo>
                  <a:pt x="4845" y="21600"/>
                  <a:pt x="0" y="16755"/>
                  <a:pt x="0" y="10800"/>
                </a:cubicBezTo>
                <a:cubicBezTo>
                  <a:pt x="0" y="4844"/>
                  <a:pt x="4845" y="0"/>
                  <a:pt x="10801" y="0"/>
                </a:cubicBezTo>
                <a:cubicBezTo>
                  <a:pt x="16756" y="0"/>
                  <a:pt x="21600" y="4844"/>
                  <a:pt x="21600" y="10800"/>
                </a:cubicBezTo>
                <a:cubicBezTo>
                  <a:pt x="21600" y="16755"/>
                  <a:pt x="16756" y="21600"/>
                  <a:pt x="10801" y="21600"/>
                </a:cubicBezTo>
                <a:close/>
              </a:path>
            </a:pathLst>
          </a:custGeom>
          <a:solidFill>
            <a:srgbClr val="C7B198"/>
          </a:solidFill>
        </p:spPr>
        <p:txBody>
          <a:bodyPr lIns="38100" tIns="38100" rIns="38100" bIns="38100" anchor="ctr"/>
          <a:lstStyle/>
          <a:p>
            <a:pPr algn="ctr">
              <a:lnSpc>
                <a:spcPct val="100000"/>
              </a:lnSpc>
              <a:defRPr sz="4200">
                <a:solidFill>
                  <a:srgbClr val="000000"/>
                </a:solidFill>
                <a:latin typeface="+mj-lt"/>
                <a:ea typeface="+mj-ea"/>
                <a:cs typeface="+mj-cs"/>
                <a:sym typeface="Gill Sans"/>
              </a:defRPr>
            </a:pPr>
            <a:r>
              <a:rPr lang="en-US"/>
              <a:t> </a:t>
            </a:r>
            <a:endParaRPr/>
          </a:p>
        </p:txBody>
      </p:sp>
      <p:sp>
        <p:nvSpPr>
          <p:cNvPr id="361" name="Shape"/>
          <p:cNvSpPr>
            <a:spLocks noGrp="1"/>
          </p:cNvSpPr>
          <p:nvPr>
            <p:ph type="body" sz="quarter" idx="35" hasCustomPrompt="1"/>
          </p:nvPr>
        </p:nvSpPr>
        <p:spPr>
          <a:xfrm>
            <a:off x="1270252" y="6078311"/>
            <a:ext cx="576561" cy="576599"/>
          </a:xfrm>
          <a:custGeom>
            <a:avLst/>
            <a:gdLst/>
            <a:ahLst/>
            <a:cxnLst>
              <a:cxn ang="0">
                <a:pos x="wd2" y="hd2"/>
              </a:cxn>
              <a:cxn ang="5400000">
                <a:pos x="wd2" y="hd2"/>
              </a:cxn>
              <a:cxn ang="10800000">
                <a:pos x="wd2" y="hd2"/>
              </a:cxn>
              <a:cxn ang="16200000">
                <a:pos x="wd2" y="hd2"/>
              </a:cxn>
            </a:cxnLst>
            <a:rect l="0" t="0" r="r" b="b"/>
            <a:pathLst>
              <a:path w="21600" h="21600" extrusionOk="0">
                <a:moveTo>
                  <a:pt x="20724" y="10800"/>
                </a:moveTo>
                <a:cubicBezTo>
                  <a:pt x="20724" y="16272"/>
                  <a:pt x="16273" y="20724"/>
                  <a:pt x="10801" y="20724"/>
                </a:cubicBezTo>
                <a:cubicBezTo>
                  <a:pt x="5328" y="20724"/>
                  <a:pt x="876" y="16272"/>
                  <a:pt x="876" y="10800"/>
                </a:cubicBezTo>
                <a:cubicBezTo>
                  <a:pt x="876" y="5328"/>
                  <a:pt x="5328" y="876"/>
                  <a:pt x="10801" y="876"/>
                </a:cubicBezTo>
                <a:cubicBezTo>
                  <a:pt x="16273" y="876"/>
                  <a:pt x="20724" y="5328"/>
                  <a:pt x="20724" y="10800"/>
                </a:cubicBezTo>
                <a:close/>
                <a:moveTo>
                  <a:pt x="21600" y="10800"/>
                </a:moveTo>
                <a:cubicBezTo>
                  <a:pt x="21600" y="4845"/>
                  <a:pt x="16756" y="0"/>
                  <a:pt x="10801" y="0"/>
                </a:cubicBezTo>
                <a:cubicBezTo>
                  <a:pt x="4846" y="0"/>
                  <a:pt x="0" y="4845"/>
                  <a:pt x="0" y="10800"/>
                </a:cubicBezTo>
                <a:cubicBezTo>
                  <a:pt x="0" y="16755"/>
                  <a:pt x="4846" y="21600"/>
                  <a:pt x="10801" y="21600"/>
                </a:cubicBezTo>
                <a:cubicBezTo>
                  <a:pt x="16756" y="21600"/>
                  <a:pt x="21600" y="16755"/>
                  <a:pt x="21600" y="10800"/>
                </a:cubicBezTo>
                <a:close/>
                <a:moveTo>
                  <a:pt x="16463" y="10362"/>
                </a:moveTo>
                <a:lnTo>
                  <a:pt x="16463" y="11238"/>
                </a:lnTo>
                <a:lnTo>
                  <a:pt x="5137" y="11238"/>
                </a:lnTo>
                <a:lnTo>
                  <a:pt x="5137" y="10362"/>
                </a:lnTo>
                <a:cubicBezTo>
                  <a:pt x="5137" y="10362"/>
                  <a:pt x="16463" y="10362"/>
                  <a:pt x="16463" y="10362"/>
                </a:cubicBezTo>
                <a:close/>
              </a:path>
            </a:pathLst>
          </a:custGeom>
          <a:solidFill>
            <a:srgbClr val="596E79"/>
          </a:solidFill>
        </p:spPr>
        <p:txBody>
          <a:bodyPr lIns="38100" tIns="38100" rIns="38100" bIns="38100" anchor="ctr"/>
          <a:lstStyle/>
          <a:p>
            <a:pPr algn="ctr">
              <a:lnSpc>
                <a:spcPct val="100000"/>
              </a:lnSpc>
              <a:defRPr sz="4200">
                <a:solidFill>
                  <a:srgbClr val="000000"/>
                </a:solidFill>
                <a:latin typeface="+mj-lt"/>
                <a:ea typeface="+mj-ea"/>
                <a:cs typeface="+mj-cs"/>
                <a:sym typeface="Gill Sans"/>
              </a:defRPr>
            </a:pPr>
            <a:r>
              <a:rPr lang="en-US"/>
              <a:t> </a:t>
            </a:r>
            <a:endParaRPr/>
          </a:p>
        </p:txBody>
      </p:sp>
      <p:sp>
        <p:nvSpPr>
          <p:cNvPr id="362"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16">
    <p:spTree>
      <p:nvGrpSpPr>
        <p:cNvPr id="1" name=""/>
        <p:cNvGrpSpPr/>
        <p:nvPr/>
      </p:nvGrpSpPr>
      <p:grpSpPr>
        <a:xfrm>
          <a:off x="0" y="0"/>
          <a:ext cx="0" cy="0"/>
          <a:chOff x="0" y="0"/>
          <a:chExt cx="0" cy="0"/>
        </a:xfrm>
      </p:grpSpPr>
      <p:sp>
        <p:nvSpPr>
          <p:cNvPr id="369" name="Title Text"/>
          <p:cNvSpPr txBox="1">
            <a:spLocks noGrp="1"/>
          </p:cNvSpPr>
          <p:nvPr>
            <p:ph type="title"/>
          </p:nvPr>
        </p:nvSpPr>
        <p:spPr>
          <a:xfrm>
            <a:off x="1270000" y="1256981"/>
            <a:ext cx="10464800" cy="1081930"/>
          </a:xfrm>
          <a:prstGeom prst="rect">
            <a:avLst/>
          </a:prstGeom>
        </p:spPr>
        <p:txBody>
          <a:bodyPr anchor="t"/>
          <a:lstStyle>
            <a:lvl1pPr>
              <a:defRPr sz="3200"/>
            </a:lvl1pPr>
          </a:lstStyle>
          <a:p>
            <a:r>
              <a:rPr lang="es-ES"/>
              <a:t>Haga clic para modificar el estilo de título del patrón</a:t>
            </a:r>
            <a:endParaRPr/>
          </a:p>
        </p:txBody>
      </p:sp>
      <p:sp>
        <p:nvSpPr>
          <p:cNvPr id="370" name="Mattis Fusce Justo"/>
          <p:cNvSpPr txBox="1">
            <a:spLocks noGrp="1"/>
          </p:cNvSpPr>
          <p:nvPr>
            <p:ph type="body" sz="quarter" idx="13"/>
          </p:nvPr>
        </p:nvSpPr>
        <p:spPr>
          <a:xfrm>
            <a:off x="2009395" y="3200987"/>
            <a:ext cx="3165893" cy="387996"/>
          </a:xfrm>
          <a:prstGeom prst="rect">
            <a:avLst/>
          </a:prstGeom>
        </p:spPr>
        <p:txBody>
          <a:bodyPr anchor="ctr"/>
          <a:lstStyle>
            <a:lvl1pPr>
              <a:lnSpc>
                <a:spcPct val="100000"/>
              </a:lnSpc>
              <a:defRPr sz="1400" cap="all" spc="70">
                <a:solidFill>
                  <a:srgbClr val="C7B198"/>
                </a:solidFill>
                <a:latin typeface="+mn-lt"/>
                <a:ea typeface="+mn-ea"/>
                <a:cs typeface="+mn-cs"/>
                <a:sym typeface="Avenir Next Medium"/>
              </a:defRPr>
            </a:lvl1pPr>
          </a:lstStyle>
          <a:p>
            <a:pPr lvl="0"/>
            <a:r>
              <a:rPr lang="es-ES"/>
              <a:t>Haga clic para modificar los estilos de texto del patrón</a:t>
            </a:r>
          </a:p>
        </p:txBody>
      </p:sp>
      <p:sp>
        <p:nvSpPr>
          <p:cNvPr id="371" name="Aenean lacinia bibendum nulla sed consectetur. Sed posuere consectetur est at lobortis."/>
          <p:cNvSpPr txBox="1">
            <a:spLocks noGrp="1"/>
          </p:cNvSpPr>
          <p:nvPr>
            <p:ph type="body" sz="quarter" idx="14"/>
          </p:nvPr>
        </p:nvSpPr>
        <p:spPr>
          <a:xfrm>
            <a:off x="2009395" y="3569529"/>
            <a:ext cx="3165893" cy="840535"/>
          </a:xfrm>
          <a:prstGeom prst="rect">
            <a:avLst/>
          </a:prstGeom>
        </p:spPr>
        <p:txBody>
          <a:bodyPr/>
          <a:lstStyle>
            <a:lvl1pPr>
              <a:defRPr sz="1300"/>
            </a:lvl1pPr>
          </a:lstStyle>
          <a:p>
            <a:pPr lvl="0"/>
            <a:r>
              <a:rPr lang="es-ES"/>
              <a:t>Haga clic para modificar los estilos de texto del patrón</a:t>
            </a:r>
          </a:p>
        </p:txBody>
      </p:sp>
      <p:sp>
        <p:nvSpPr>
          <p:cNvPr id="372" name="Shape"/>
          <p:cNvSpPr>
            <a:spLocks noGrp="1"/>
          </p:cNvSpPr>
          <p:nvPr>
            <p:ph type="body" sz="quarter" idx="15" hasCustomPrompt="1"/>
          </p:nvPr>
        </p:nvSpPr>
        <p:spPr>
          <a:xfrm>
            <a:off x="5383936" y="8309231"/>
            <a:ext cx="2212159" cy="644270"/>
          </a:xfrm>
          <a:custGeom>
            <a:avLst/>
            <a:gdLst/>
            <a:ahLst/>
            <a:cxnLst>
              <a:cxn ang="0">
                <a:pos x="wd2" y="hd2"/>
              </a:cxn>
              <a:cxn ang="5400000">
                <a:pos x="wd2" y="hd2"/>
              </a:cxn>
              <a:cxn ang="10800000">
                <a:pos x="wd2" y="hd2"/>
              </a:cxn>
              <a:cxn ang="16200000">
                <a:pos x="wd2" y="hd2"/>
              </a:cxn>
            </a:cxnLst>
            <a:rect l="0" t="0" r="r" b="b"/>
            <a:pathLst>
              <a:path w="21600" h="21600" extrusionOk="0">
                <a:moveTo>
                  <a:pt x="2429" y="0"/>
                </a:moveTo>
                <a:cubicBezTo>
                  <a:pt x="1140" y="639"/>
                  <a:pt x="99" y="1621"/>
                  <a:pt x="0" y="3230"/>
                </a:cubicBezTo>
                <a:lnTo>
                  <a:pt x="0" y="15995"/>
                </a:lnTo>
                <a:cubicBezTo>
                  <a:pt x="0" y="15995"/>
                  <a:pt x="1090" y="21464"/>
                  <a:pt x="6463" y="21600"/>
                </a:cubicBezTo>
                <a:lnTo>
                  <a:pt x="16745" y="21600"/>
                </a:lnTo>
                <a:cubicBezTo>
                  <a:pt x="17375" y="21564"/>
                  <a:pt x="21600" y="21219"/>
                  <a:pt x="21600" y="18008"/>
                </a:cubicBezTo>
                <a:cubicBezTo>
                  <a:pt x="21600" y="14547"/>
                  <a:pt x="21600" y="8715"/>
                  <a:pt x="21600" y="8715"/>
                </a:cubicBezTo>
                <a:cubicBezTo>
                  <a:pt x="21600" y="8715"/>
                  <a:pt x="21511" y="7678"/>
                  <a:pt x="21165" y="7317"/>
                </a:cubicBezTo>
                <a:lnTo>
                  <a:pt x="21165" y="4315"/>
                </a:lnTo>
                <a:lnTo>
                  <a:pt x="20789" y="0"/>
                </a:lnTo>
                <a:lnTo>
                  <a:pt x="2429" y="0"/>
                </a:lnTo>
                <a:close/>
              </a:path>
            </a:pathLst>
          </a:custGeom>
          <a:solidFill>
            <a:srgbClr val="596E79"/>
          </a:solidFill>
        </p:spPr>
        <p:txBody>
          <a:bodyPr lIns="38100" tIns="38100" rIns="38100" bIns="38100" anchor="ctr"/>
          <a:lstStyle/>
          <a:p>
            <a:pPr algn="ctr">
              <a:lnSpc>
                <a:spcPct val="100000"/>
              </a:lnSpc>
              <a:defRPr sz="4200">
                <a:solidFill>
                  <a:srgbClr val="000000"/>
                </a:solidFill>
                <a:latin typeface="+mj-lt"/>
                <a:ea typeface="+mj-ea"/>
                <a:cs typeface="+mj-cs"/>
                <a:sym typeface="Gill Sans"/>
              </a:defRPr>
            </a:pPr>
            <a:r>
              <a:rPr lang="en-US"/>
              <a:t> </a:t>
            </a:r>
            <a:endParaRPr/>
          </a:p>
        </p:txBody>
      </p:sp>
      <p:sp>
        <p:nvSpPr>
          <p:cNvPr id="373" name="Shape"/>
          <p:cNvSpPr>
            <a:spLocks noGrp="1"/>
          </p:cNvSpPr>
          <p:nvPr>
            <p:ph type="body" sz="quarter" idx="16" hasCustomPrompt="1"/>
          </p:nvPr>
        </p:nvSpPr>
        <p:spPr>
          <a:xfrm>
            <a:off x="5633626" y="7663883"/>
            <a:ext cx="1873846" cy="644270"/>
          </a:xfrm>
          <a:custGeom>
            <a:avLst/>
            <a:gdLst/>
            <a:ahLst/>
            <a:cxnLst>
              <a:cxn ang="0">
                <a:pos x="wd2" y="hd2"/>
              </a:cxn>
              <a:cxn ang="5400000">
                <a:pos x="wd2" y="hd2"/>
              </a:cxn>
              <a:cxn ang="10800000">
                <a:pos x="wd2" y="hd2"/>
              </a:cxn>
              <a:cxn ang="16200000">
                <a:pos x="wd2" y="hd2"/>
              </a:cxn>
            </a:cxnLst>
            <a:rect l="0" t="0" r="r" b="b"/>
            <a:pathLst>
              <a:path w="21600" h="21600" extrusionOk="0">
                <a:moveTo>
                  <a:pt x="7742" y="0"/>
                </a:moveTo>
                <a:lnTo>
                  <a:pt x="8268" y="2869"/>
                </a:lnTo>
                <a:lnTo>
                  <a:pt x="8711" y="12885"/>
                </a:lnTo>
                <a:lnTo>
                  <a:pt x="9316" y="14597"/>
                </a:lnTo>
                <a:lnTo>
                  <a:pt x="8392" y="16923"/>
                </a:lnTo>
                <a:lnTo>
                  <a:pt x="7808" y="17176"/>
                </a:lnTo>
                <a:lnTo>
                  <a:pt x="6792" y="20539"/>
                </a:lnTo>
                <a:cubicBezTo>
                  <a:pt x="6792" y="20539"/>
                  <a:pt x="2869" y="20426"/>
                  <a:pt x="0" y="21600"/>
                </a:cubicBezTo>
                <a:lnTo>
                  <a:pt x="21600" y="21600"/>
                </a:lnTo>
                <a:lnTo>
                  <a:pt x="19772" y="3905"/>
                </a:lnTo>
                <a:cubicBezTo>
                  <a:pt x="19772" y="3905"/>
                  <a:pt x="19698" y="1740"/>
                  <a:pt x="19636" y="0"/>
                </a:cubicBezTo>
                <a:lnTo>
                  <a:pt x="7742" y="0"/>
                </a:lnTo>
                <a:close/>
              </a:path>
            </a:pathLst>
          </a:custGeom>
          <a:solidFill>
            <a:srgbClr val="596E79"/>
          </a:solidFill>
        </p:spPr>
        <p:txBody>
          <a:bodyPr lIns="38100" tIns="38100" rIns="38100" bIns="38100" anchor="ctr"/>
          <a:lstStyle/>
          <a:p>
            <a:pPr algn="ctr">
              <a:lnSpc>
                <a:spcPct val="100000"/>
              </a:lnSpc>
              <a:defRPr sz="4200">
                <a:solidFill>
                  <a:srgbClr val="000000"/>
                </a:solidFill>
                <a:latin typeface="+mj-lt"/>
                <a:ea typeface="+mj-ea"/>
                <a:cs typeface="+mj-cs"/>
                <a:sym typeface="Gill Sans"/>
              </a:defRPr>
            </a:pPr>
            <a:r>
              <a:rPr lang="en-US"/>
              <a:t> </a:t>
            </a:r>
            <a:endParaRPr/>
          </a:p>
        </p:txBody>
      </p:sp>
      <p:sp>
        <p:nvSpPr>
          <p:cNvPr id="374" name="Shape"/>
          <p:cNvSpPr>
            <a:spLocks noGrp="1"/>
          </p:cNvSpPr>
          <p:nvPr>
            <p:ph type="body" sz="quarter" idx="17" hasCustomPrompt="1"/>
          </p:nvPr>
        </p:nvSpPr>
        <p:spPr>
          <a:xfrm>
            <a:off x="6112693" y="7018895"/>
            <a:ext cx="1229217" cy="6442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9824"/>
                </a:lnTo>
                <a:lnTo>
                  <a:pt x="3468" y="21600"/>
                </a:lnTo>
                <a:lnTo>
                  <a:pt x="21600" y="21600"/>
                </a:lnTo>
                <a:cubicBezTo>
                  <a:pt x="21410" y="18137"/>
                  <a:pt x="21188" y="13511"/>
                  <a:pt x="21278" y="10908"/>
                </a:cubicBezTo>
                <a:cubicBezTo>
                  <a:pt x="21367" y="8333"/>
                  <a:pt x="21333" y="4651"/>
                  <a:pt x="20425" y="0"/>
                </a:cubicBezTo>
                <a:lnTo>
                  <a:pt x="0" y="0"/>
                </a:lnTo>
                <a:close/>
              </a:path>
            </a:pathLst>
          </a:custGeom>
          <a:solidFill>
            <a:srgbClr val="596E79"/>
          </a:solidFill>
        </p:spPr>
        <p:txBody>
          <a:bodyPr lIns="38100" tIns="38100" rIns="38100" bIns="38100" anchor="ctr"/>
          <a:lstStyle/>
          <a:p>
            <a:pPr algn="ctr">
              <a:lnSpc>
                <a:spcPct val="100000"/>
              </a:lnSpc>
              <a:defRPr sz="4200">
                <a:solidFill>
                  <a:srgbClr val="000000"/>
                </a:solidFill>
                <a:latin typeface="+mj-lt"/>
                <a:ea typeface="+mj-ea"/>
                <a:cs typeface="+mj-cs"/>
                <a:sym typeface="Gill Sans"/>
              </a:defRPr>
            </a:pPr>
            <a:r>
              <a:rPr lang="en-US"/>
              <a:t> </a:t>
            </a:r>
            <a:endParaRPr/>
          </a:p>
        </p:txBody>
      </p:sp>
      <p:sp>
        <p:nvSpPr>
          <p:cNvPr id="375" name="Shape"/>
          <p:cNvSpPr>
            <a:spLocks noGrp="1"/>
          </p:cNvSpPr>
          <p:nvPr>
            <p:ph type="body" sz="quarter" idx="18" hasCustomPrompt="1"/>
          </p:nvPr>
        </p:nvSpPr>
        <p:spPr>
          <a:xfrm>
            <a:off x="5982006" y="6379300"/>
            <a:ext cx="1292134" cy="6442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33" y="2929"/>
                  <a:pt x="1076" y="5922"/>
                  <a:pt x="1058" y="6991"/>
                </a:cubicBezTo>
                <a:cubicBezTo>
                  <a:pt x="1032" y="8541"/>
                  <a:pt x="853" y="14380"/>
                  <a:pt x="853" y="14380"/>
                </a:cubicBezTo>
                <a:lnTo>
                  <a:pt x="2085" y="18261"/>
                </a:lnTo>
                <a:lnTo>
                  <a:pt x="2140" y="21600"/>
                </a:lnTo>
                <a:lnTo>
                  <a:pt x="21600" y="21600"/>
                </a:lnTo>
                <a:cubicBezTo>
                  <a:pt x="21147" y="19122"/>
                  <a:pt x="20467" y="16372"/>
                  <a:pt x="19418" y="13343"/>
                </a:cubicBezTo>
                <a:cubicBezTo>
                  <a:pt x="19418" y="13343"/>
                  <a:pt x="18776" y="10770"/>
                  <a:pt x="19677" y="9221"/>
                </a:cubicBezTo>
                <a:cubicBezTo>
                  <a:pt x="19677" y="9221"/>
                  <a:pt x="19204" y="4408"/>
                  <a:pt x="19244" y="0"/>
                </a:cubicBezTo>
                <a:lnTo>
                  <a:pt x="0" y="0"/>
                </a:lnTo>
                <a:close/>
              </a:path>
            </a:pathLst>
          </a:custGeom>
          <a:solidFill>
            <a:srgbClr val="596E79"/>
          </a:solidFill>
        </p:spPr>
        <p:txBody>
          <a:bodyPr lIns="38100" tIns="38100" rIns="38100" bIns="38100" anchor="ctr"/>
          <a:lstStyle/>
          <a:p>
            <a:pPr algn="ctr">
              <a:lnSpc>
                <a:spcPct val="100000"/>
              </a:lnSpc>
              <a:defRPr sz="4200">
                <a:solidFill>
                  <a:srgbClr val="000000"/>
                </a:solidFill>
                <a:latin typeface="+mj-lt"/>
                <a:ea typeface="+mj-ea"/>
                <a:cs typeface="+mj-cs"/>
                <a:sym typeface="Gill Sans"/>
              </a:defRPr>
            </a:pPr>
            <a:r>
              <a:rPr lang="en-US"/>
              <a:t> </a:t>
            </a:r>
            <a:endParaRPr/>
          </a:p>
        </p:txBody>
      </p:sp>
      <p:sp>
        <p:nvSpPr>
          <p:cNvPr id="376" name="Shape"/>
          <p:cNvSpPr>
            <a:spLocks noGrp="1"/>
          </p:cNvSpPr>
          <p:nvPr>
            <p:ph type="body" sz="quarter" idx="19" hasCustomPrompt="1"/>
          </p:nvPr>
        </p:nvSpPr>
        <p:spPr>
          <a:xfrm>
            <a:off x="5842151" y="5734107"/>
            <a:ext cx="1456796" cy="644270"/>
          </a:xfrm>
          <a:custGeom>
            <a:avLst/>
            <a:gdLst/>
            <a:ahLst/>
            <a:cxnLst>
              <a:cxn ang="0">
                <a:pos x="wd2" y="hd2"/>
              </a:cxn>
              <a:cxn ang="5400000">
                <a:pos x="wd2" y="hd2"/>
              </a:cxn>
              <a:cxn ang="10800000">
                <a:pos x="wd2" y="hd2"/>
              </a:cxn>
              <a:cxn ang="16200000">
                <a:pos x="wd2" y="hd2"/>
              </a:cxn>
            </a:cxnLst>
            <a:rect l="0" t="0" r="r" b="b"/>
            <a:pathLst>
              <a:path w="21600" h="21600" extrusionOk="0">
                <a:moveTo>
                  <a:pt x="37" y="0"/>
                </a:moveTo>
                <a:cubicBezTo>
                  <a:pt x="26" y="1029"/>
                  <a:pt x="0" y="3358"/>
                  <a:pt x="0" y="3483"/>
                </a:cubicBezTo>
                <a:cubicBezTo>
                  <a:pt x="0" y="3638"/>
                  <a:pt x="414" y="3690"/>
                  <a:pt x="437" y="4930"/>
                </a:cubicBezTo>
                <a:cubicBezTo>
                  <a:pt x="460" y="6169"/>
                  <a:pt x="939" y="6013"/>
                  <a:pt x="1167" y="6581"/>
                </a:cubicBezTo>
                <a:cubicBezTo>
                  <a:pt x="1167" y="6581"/>
                  <a:pt x="938" y="14530"/>
                  <a:pt x="1418" y="17888"/>
                </a:cubicBezTo>
                <a:cubicBezTo>
                  <a:pt x="1565" y="18918"/>
                  <a:pt x="1794" y="20299"/>
                  <a:pt x="2004" y="21600"/>
                </a:cubicBezTo>
                <a:lnTo>
                  <a:pt x="19079" y="21600"/>
                </a:lnTo>
                <a:cubicBezTo>
                  <a:pt x="19094" y="19771"/>
                  <a:pt x="19167" y="18022"/>
                  <a:pt x="19414" y="16706"/>
                </a:cubicBezTo>
                <a:cubicBezTo>
                  <a:pt x="20259" y="12213"/>
                  <a:pt x="21200" y="484"/>
                  <a:pt x="21451" y="277"/>
                </a:cubicBezTo>
                <a:cubicBezTo>
                  <a:pt x="21473" y="259"/>
                  <a:pt x="21556" y="74"/>
                  <a:pt x="21600" y="0"/>
                </a:cubicBezTo>
                <a:lnTo>
                  <a:pt x="37" y="0"/>
                </a:lnTo>
                <a:close/>
              </a:path>
            </a:pathLst>
          </a:custGeom>
          <a:solidFill>
            <a:srgbClr val="596E79"/>
          </a:solidFill>
        </p:spPr>
        <p:txBody>
          <a:bodyPr lIns="38100" tIns="38100" rIns="38100" bIns="38100" anchor="ctr"/>
          <a:lstStyle/>
          <a:p>
            <a:pPr algn="ctr">
              <a:lnSpc>
                <a:spcPct val="100000"/>
              </a:lnSpc>
              <a:defRPr sz="4200">
                <a:solidFill>
                  <a:srgbClr val="000000"/>
                </a:solidFill>
                <a:latin typeface="+mj-lt"/>
                <a:ea typeface="+mj-ea"/>
                <a:cs typeface="+mj-cs"/>
                <a:sym typeface="Gill Sans"/>
              </a:defRPr>
            </a:pPr>
            <a:r>
              <a:rPr lang="en-US"/>
              <a:t> </a:t>
            </a:r>
            <a:endParaRPr/>
          </a:p>
        </p:txBody>
      </p:sp>
      <p:sp>
        <p:nvSpPr>
          <p:cNvPr id="377" name="Shape"/>
          <p:cNvSpPr>
            <a:spLocks noGrp="1"/>
          </p:cNvSpPr>
          <p:nvPr>
            <p:ph type="body" sz="quarter" idx="20" hasCustomPrompt="1"/>
          </p:nvPr>
        </p:nvSpPr>
        <p:spPr>
          <a:xfrm>
            <a:off x="5769383" y="5101586"/>
            <a:ext cx="1648351" cy="644270"/>
          </a:xfrm>
          <a:custGeom>
            <a:avLst/>
            <a:gdLst/>
            <a:ahLst/>
            <a:cxnLst>
              <a:cxn ang="0">
                <a:pos x="wd2" y="hd2"/>
              </a:cxn>
              <a:cxn ang="5400000">
                <a:pos x="wd2" y="hd2"/>
              </a:cxn>
              <a:cxn ang="10800000">
                <a:pos x="wd2" y="hd2"/>
              </a:cxn>
              <a:cxn ang="16200000">
                <a:pos x="wd2" y="hd2"/>
              </a:cxn>
            </a:cxnLst>
            <a:rect l="0" t="0" r="r" b="b"/>
            <a:pathLst>
              <a:path w="21170" h="21600" extrusionOk="0">
                <a:moveTo>
                  <a:pt x="2816" y="0"/>
                </a:moveTo>
                <a:cubicBezTo>
                  <a:pt x="2221" y="4826"/>
                  <a:pt x="1865" y="8141"/>
                  <a:pt x="1865" y="11620"/>
                </a:cubicBezTo>
                <a:cubicBezTo>
                  <a:pt x="1865" y="11620"/>
                  <a:pt x="972" y="11879"/>
                  <a:pt x="794" y="14513"/>
                </a:cubicBezTo>
                <a:cubicBezTo>
                  <a:pt x="794" y="14513"/>
                  <a:pt x="340" y="16016"/>
                  <a:pt x="82" y="16429"/>
                </a:cubicBezTo>
                <a:cubicBezTo>
                  <a:pt x="102" y="16636"/>
                  <a:pt x="-412" y="17460"/>
                  <a:pt x="914" y="20817"/>
                </a:cubicBezTo>
                <a:cubicBezTo>
                  <a:pt x="914" y="20817"/>
                  <a:pt x="907" y="21374"/>
                  <a:pt x="904" y="21600"/>
                </a:cubicBezTo>
                <a:lnTo>
                  <a:pt x="19591" y="21600"/>
                </a:lnTo>
                <a:cubicBezTo>
                  <a:pt x="19991" y="20809"/>
                  <a:pt x="21188" y="17479"/>
                  <a:pt x="21170" y="14211"/>
                </a:cubicBezTo>
                <a:cubicBezTo>
                  <a:pt x="21150" y="10596"/>
                  <a:pt x="20577" y="5483"/>
                  <a:pt x="19014" y="1145"/>
                </a:cubicBezTo>
                <a:lnTo>
                  <a:pt x="18972" y="0"/>
                </a:lnTo>
                <a:lnTo>
                  <a:pt x="2816" y="0"/>
                </a:lnTo>
                <a:close/>
              </a:path>
            </a:pathLst>
          </a:custGeom>
          <a:solidFill>
            <a:srgbClr val="596E79"/>
          </a:solidFill>
        </p:spPr>
        <p:txBody>
          <a:bodyPr lIns="38100" tIns="38100" rIns="38100" bIns="38100" anchor="ctr"/>
          <a:lstStyle/>
          <a:p>
            <a:pPr algn="ctr">
              <a:lnSpc>
                <a:spcPct val="100000"/>
              </a:lnSpc>
              <a:defRPr sz="4200">
                <a:solidFill>
                  <a:srgbClr val="000000"/>
                </a:solidFill>
                <a:latin typeface="+mj-lt"/>
                <a:ea typeface="+mj-ea"/>
                <a:cs typeface="+mj-cs"/>
                <a:sym typeface="Gill Sans"/>
              </a:defRPr>
            </a:pPr>
            <a:r>
              <a:rPr lang="en-US"/>
              <a:t> </a:t>
            </a:r>
            <a:endParaRPr/>
          </a:p>
        </p:txBody>
      </p:sp>
      <p:sp>
        <p:nvSpPr>
          <p:cNvPr id="378" name="Shape"/>
          <p:cNvSpPr>
            <a:spLocks noGrp="1"/>
          </p:cNvSpPr>
          <p:nvPr>
            <p:ph type="body" sz="quarter" idx="21" hasCustomPrompt="1"/>
          </p:nvPr>
        </p:nvSpPr>
        <p:spPr>
          <a:xfrm>
            <a:off x="5917651" y="4463321"/>
            <a:ext cx="1328806" cy="6442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64" y="67"/>
                  <a:pt x="548" y="91"/>
                  <a:pt x="888" y="12"/>
                </a:cubicBezTo>
                <a:cubicBezTo>
                  <a:pt x="888" y="12"/>
                  <a:pt x="900" y="0"/>
                  <a:pt x="900" y="0"/>
                </a:cubicBezTo>
                <a:lnTo>
                  <a:pt x="0" y="0"/>
                </a:lnTo>
                <a:close/>
                <a:moveTo>
                  <a:pt x="5067" y="0"/>
                </a:moveTo>
                <a:cubicBezTo>
                  <a:pt x="5071" y="2161"/>
                  <a:pt x="5057" y="4582"/>
                  <a:pt x="4973" y="5593"/>
                </a:cubicBezTo>
                <a:cubicBezTo>
                  <a:pt x="4973" y="5593"/>
                  <a:pt x="2868" y="10495"/>
                  <a:pt x="1666" y="17984"/>
                </a:cubicBezTo>
                <a:cubicBezTo>
                  <a:pt x="1417" y="19535"/>
                  <a:pt x="1314" y="20365"/>
                  <a:pt x="1122" y="21600"/>
                </a:cubicBezTo>
                <a:lnTo>
                  <a:pt x="21600" y="21600"/>
                </a:lnTo>
                <a:lnTo>
                  <a:pt x="21074" y="10342"/>
                </a:lnTo>
                <a:cubicBezTo>
                  <a:pt x="21074" y="10342"/>
                  <a:pt x="20172" y="6007"/>
                  <a:pt x="20373" y="2495"/>
                </a:cubicBezTo>
                <a:cubicBezTo>
                  <a:pt x="20428" y="1528"/>
                  <a:pt x="20547" y="779"/>
                  <a:pt x="20671" y="0"/>
                </a:cubicBezTo>
                <a:lnTo>
                  <a:pt x="5067" y="0"/>
                </a:lnTo>
                <a:close/>
              </a:path>
            </a:pathLst>
          </a:custGeom>
          <a:solidFill>
            <a:srgbClr val="596E79"/>
          </a:solidFill>
        </p:spPr>
        <p:txBody>
          <a:bodyPr lIns="38100" tIns="38100" rIns="38100" bIns="38100" anchor="ctr"/>
          <a:lstStyle/>
          <a:p>
            <a:pPr algn="ctr">
              <a:lnSpc>
                <a:spcPct val="100000"/>
              </a:lnSpc>
              <a:defRPr sz="4200">
                <a:solidFill>
                  <a:srgbClr val="000000"/>
                </a:solidFill>
                <a:latin typeface="+mj-lt"/>
                <a:ea typeface="+mj-ea"/>
                <a:cs typeface="+mj-cs"/>
                <a:sym typeface="Gill Sans"/>
              </a:defRPr>
            </a:pPr>
            <a:r>
              <a:rPr lang="en-US"/>
              <a:t> </a:t>
            </a:r>
            <a:endParaRPr/>
          </a:p>
        </p:txBody>
      </p:sp>
      <p:sp>
        <p:nvSpPr>
          <p:cNvPr id="379" name="Shape"/>
          <p:cNvSpPr>
            <a:spLocks noGrp="1"/>
          </p:cNvSpPr>
          <p:nvPr>
            <p:ph type="body" sz="quarter" idx="22" hasCustomPrompt="1"/>
          </p:nvPr>
        </p:nvSpPr>
        <p:spPr>
          <a:xfrm>
            <a:off x="5800352" y="3829781"/>
            <a:ext cx="1412113" cy="644270"/>
          </a:xfrm>
          <a:custGeom>
            <a:avLst/>
            <a:gdLst/>
            <a:ahLst/>
            <a:cxnLst>
              <a:cxn ang="0">
                <a:pos x="wd2" y="hd2"/>
              </a:cxn>
              <a:cxn ang="5400000">
                <a:pos x="wd2" y="hd2"/>
              </a:cxn>
              <a:cxn ang="10800000">
                <a:pos x="wd2" y="hd2"/>
              </a:cxn>
              <a:cxn ang="16200000">
                <a:pos x="wd2" y="hd2"/>
              </a:cxn>
            </a:cxnLst>
            <a:rect l="0" t="0" r="r" b="b"/>
            <a:pathLst>
              <a:path w="21149" h="21600" extrusionOk="0">
                <a:moveTo>
                  <a:pt x="209" y="0"/>
                </a:moveTo>
                <a:cubicBezTo>
                  <a:pt x="-191" y="4971"/>
                  <a:pt x="117" y="10957"/>
                  <a:pt x="58" y="12909"/>
                </a:cubicBezTo>
                <a:cubicBezTo>
                  <a:pt x="-35" y="15957"/>
                  <a:pt x="149" y="19575"/>
                  <a:pt x="149" y="19575"/>
                </a:cubicBezTo>
                <a:cubicBezTo>
                  <a:pt x="149" y="19575"/>
                  <a:pt x="528" y="21225"/>
                  <a:pt x="1657" y="21600"/>
                </a:cubicBezTo>
                <a:lnTo>
                  <a:pt x="2589" y="21600"/>
                </a:lnTo>
                <a:cubicBezTo>
                  <a:pt x="2661" y="21539"/>
                  <a:pt x="4883" y="19663"/>
                  <a:pt x="4974" y="18647"/>
                </a:cubicBezTo>
                <a:lnTo>
                  <a:pt x="4904" y="16369"/>
                </a:lnTo>
                <a:cubicBezTo>
                  <a:pt x="4904" y="16369"/>
                  <a:pt x="5849" y="18285"/>
                  <a:pt x="6379" y="18285"/>
                </a:cubicBezTo>
                <a:cubicBezTo>
                  <a:pt x="6379" y="18285"/>
                  <a:pt x="6392" y="19912"/>
                  <a:pt x="6395" y="21600"/>
                </a:cubicBezTo>
                <a:lnTo>
                  <a:pt x="20772" y="21600"/>
                </a:lnTo>
                <a:cubicBezTo>
                  <a:pt x="21072" y="19554"/>
                  <a:pt x="21409" y="17121"/>
                  <a:pt x="20842" y="8727"/>
                </a:cubicBezTo>
                <a:cubicBezTo>
                  <a:pt x="20623" y="5477"/>
                  <a:pt x="20534" y="2614"/>
                  <a:pt x="20492" y="0"/>
                </a:cubicBezTo>
                <a:lnTo>
                  <a:pt x="209" y="0"/>
                </a:lnTo>
                <a:close/>
              </a:path>
            </a:pathLst>
          </a:custGeom>
          <a:solidFill>
            <a:srgbClr val="596E79"/>
          </a:solidFill>
        </p:spPr>
        <p:txBody>
          <a:bodyPr lIns="38100" tIns="38100" rIns="38100" bIns="38100" anchor="ctr"/>
          <a:lstStyle/>
          <a:p>
            <a:pPr algn="ctr">
              <a:lnSpc>
                <a:spcPct val="100000"/>
              </a:lnSpc>
              <a:defRPr sz="4200">
                <a:solidFill>
                  <a:srgbClr val="000000"/>
                </a:solidFill>
                <a:latin typeface="+mj-lt"/>
                <a:ea typeface="+mj-ea"/>
                <a:cs typeface="+mj-cs"/>
                <a:sym typeface="Gill Sans"/>
              </a:defRPr>
            </a:pPr>
            <a:r>
              <a:rPr lang="en-US"/>
              <a:t> </a:t>
            </a:r>
            <a:endParaRPr/>
          </a:p>
        </p:txBody>
      </p:sp>
      <p:sp>
        <p:nvSpPr>
          <p:cNvPr id="380" name="Shape"/>
          <p:cNvSpPr>
            <a:spLocks noGrp="1"/>
          </p:cNvSpPr>
          <p:nvPr>
            <p:ph type="body" sz="quarter" idx="23" hasCustomPrompt="1"/>
          </p:nvPr>
        </p:nvSpPr>
        <p:spPr>
          <a:xfrm>
            <a:off x="5814647" y="3197134"/>
            <a:ext cx="1366847" cy="644270"/>
          </a:xfrm>
          <a:custGeom>
            <a:avLst/>
            <a:gdLst/>
            <a:ahLst/>
            <a:cxnLst>
              <a:cxn ang="0">
                <a:pos x="wd2" y="hd2"/>
              </a:cxn>
              <a:cxn ang="5400000">
                <a:pos x="wd2" y="hd2"/>
              </a:cxn>
              <a:cxn ang="10800000">
                <a:pos x="wd2" y="hd2"/>
              </a:cxn>
              <a:cxn ang="16200000">
                <a:pos x="wd2" y="hd2"/>
              </a:cxn>
            </a:cxnLst>
            <a:rect l="0" t="0" r="r" b="b"/>
            <a:pathLst>
              <a:path w="21362" h="21600" extrusionOk="0">
                <a:moveTo>
                  <a:pt x="2517" y="0"/>
                </a:moveTo>
                <a:cubicBezTo>
                  <a:pt x="2948" y="1402"/>
                  <a:pt x="3697" y="3641"/>
                  <a:pt x="4265" y="4231"/>
                </a:cubicBezTo>
                <a:lnTo>
                  <a:pt x="5136" y="8257"/>
                </a:lnTo>
                <a:cubicBezTo>
                  <a:pt x="5136" y="8257"/>
                  <a:pt x="4124" y="11667"/>
                  <a:pt x="1596" y="15127"/>
                </a:cubicBezTo>
                <a:cubicBezTo>
                  <a:pt x="691" y="16365"/>
                  <a:pt x="235" y="18828"/>
                  <a:pt x="0" y="21600"/>
                </a:cubicBezTo>
                <a:lnTo>
                  <a:pt x="21161" y="21600"/>
                </a:lnTo>
                <a:cubicBezTo>
                  <a:pt x="21051" y="14888"/>
                  <a:pt x="21374" y="10262"/>
                  <a:pt x="21357" y="8257"/>
                </a:cubicBezTo>
                <a:cubicBezTo>
                  <a:pt x="21357" y="8257"/>
                  <a:pt x="21600" y="4182"/>
                  <a:pt x="18542" y="3459"/>
                </a:cubicBezTo>
                <a:cubicBezTo>
                  <a:pt x="18446" y="3563"/>
                  <a:pt x="16712" y="3255"/>
                  <a:pt x="16014" y="4339"/>
                </a:cubicBezTo>
                <a:cubicBezTo>
                  <a:pt x="16014" y="4339"/>
                  <a:pt x="13473" y="2191"/>
                  <a:pt x="10777" y="2061"/>
                </a:cubicBezTo>
                <a:lnTo>
                  <a:pt x="10232" y="0"/>
                </a:lnTo>
                <a:lnTo>
                  <a:pt x="2517" y="0"/>
                </a:lnTo>
                <a:close/>
              </a:path>
            </a:pathLst>
          </a:custGeom>
          <a:solidFill>
            <a:srgbClr val="DFD3C3"/>
          </a:solidFill>
        </p:spPr>
        <p:txBody>
          <a:bodyPr lIns="38100" tIns="38100" rIns="38100" bIns="38100" anchor="ctr"/>
          <a:lstStyle/>
          <a:p>
            <a:pPr algn="ctr">
              <a:lnSpc>
                <a:spcPct val="100000"/>
              </a:lnSpc>
              <a:defRPr sz="4200">
                <a:solidFill>
                  <a:srgbClr val="000000"/>
                </a:solidFill>
                <a:latin typeface="+mj-lt"/>
                <a:ea typeface="+mj-ea"/>
                <a:cs typeface="+mj-cs"/>
                <a:sym typeface="Gill Sans"/>
              </a:defRPr>
            </a:pPr>
            <a:r>
              <a:rPr lang="en-US"/>
              <a:t> </a:t>
            </a:r>
            <a:endParaRPr/>
          </a:p>
        </p:txBody>
      </p:sp>
      <p:sp>
        <p:nvSpPr>
          <p:cNvPr id="381" name="Shape"/>
          <p:cNvSpPr>
            <a:spLocks noGrp="1"/>
          </p:cNvSpPr>
          <p:nvPr>
            <p:ph type="body" sz="quarter" idx="24" hasCustomPrompt="1"/>
          </p:nvPr>
        </p:nvSpPr>
        <p:spPr>
          <a:xfrm>
            <a:off x="5777377" y="2566122"/>
            <a:ext cx="694123" cy="630010"/>
          </a:xfrm>
          <a:custGeom>
            <a:avLst/>
            <a:gdLst/>
            <a:ahLst/>
            <a:cxnLst>
              <a:cxn ang="0">
                <a:pos x="wd2" y="hd2"/>
              </a:cxn>
              <a:cxn ang="5400000">
                <a:pos x="wd2" y="hd2"/>
              </a:cxn>
              <a:cxn ang="10800000">
                <a:pos x="wd2" y="hd2"/>
              </a:cxn>
              <a:cxn ang="16200000">
                <a:pos x="wd2" y="hd2"/>
              </a:cxn>
            </a:cxnLst>
            <a:rect l="0" t="0" r="r" b="b"/>
            <a:pathLst>
              <a:path w="21511" h="21508" extrusionOk="0">
                <a:moveTo>
                  <a:pt x="11550" y="53"/>
                </a:moveTo>
                <a:cubicBezTo>
                  <a:pt x="10190" y="198"/>
                  <a:pt x="9063" y="594"/>
                  <a:pt x="8609" y="765"/>
                </a:cubicBezTo>
                <a:cubicBezTo>
                  <a:pt x="8609" y="765"/>
                  <a:pt x="2305" y="-17"/>
                  <a:pt x="921" y="7135"/>
                </a:cubicBezTo>
                <a:cubicBezTo>
                  <a:pt x="921" y="7135"/>
                  <a:pt x="157" y="8075"/>
                  <a:pt x="921" y="8706"/>
                </a:cubicBezTo>
                <a:cubicBezTo>
                  <a:pt x="921" y="8706"/>
                  <a:pt x="-89" y="9387"/>
                  <a:pt x="197" y="10228"/>
                </a:cubicBezTo>
                <a:cubicBezTo>
                  <a:pt x="197" y="10228"/>
                  <a:pt x="252" y="11124"/>
                  <a:pt x="777" y="11492"/>
                </a:cubicBezTo>
                <a:cubicBezTo>
                  <a:pt x="777" y="11492"/>
                  <a:pt x="-88" y="12132"/>
                  <a:pt x="8" y="13027"/>
                </a:cubicBezTo>
                <a:cubicBezTo>
                  <a:pt x="8" y="13027"/>
                  <a:pt x="156" y="14024"/>
                  <a:pt x="777" y="14340"/>
                </a:cubicBezTo>
                <a:cubicBezTo>
                  <a:pt x="777" y="14340"/>
                  <a:pt x="103" y="15436"/>
                  <a:pt x="676" y="16120"/>
                </a:cubicBezTo>
                <a:cubicBezTo>
                  <a:pt x="676" y="16120"/>
                  <a:pt x="2349" y="17961"/>
                  <a:pt x="2827" y="18697"/>
                </a:cubicBezTo>
                <a:cubicBezTo>
                  <a:pt x="3304" y="19433"/>
                  <a:pt x="4211" y="19700"/>
                  <a:pt x="4832" y="19753"/>
                </a:cubicBezTo>
                <a:cubicBezTo>
                  <a:pt x="4832" y="19753"/>
                  <a:pt x="5313" y="19860"/>
                  <a:pt x="5456" y="20281"/>
                </a:cubicBezTo>
                <a:cubicBezTo>
                  <a:pt x="5489" y="20378"/>
                  <a:pt x="5949" y="21082"/>
                  <a:pt x="6202" y="21508"/>
                </a:cubicBezTo>
                <a:lnTo>
                  <a:pt x="21511" y="21508"/>
                </a:lnTo>
                <a:lnTo>
                  <a:pt x="20018" y="18599"/>
                </a:lnTo>
                <a:cubicBezTo>
                  <a:pt x="20018" y="18599"/>
                  <a:pt x="21350" y="16729"/>
                  <a:pt x="21255" y="14757"/>
                </a:cubicBezTo>
                <a:lnTo>
                  <a:pt x="20776" y="13468"/>
                </a:lnTo>
                <a:cubicBezTo>
                  <a:pt x="20776" y="13468"/>
                  <a:pt x="21256" y="12658"/>
                  <a:pt x="21232" y="11370"/>
                </a:cubicBezTo>
                <a:cubicBezTo>
                  <a:pt x="21209" y="10081"/>
                  <a:pt x="20827" y="8657"/>
                  <a:pt x="20898" y="8105"/>
                </a:cubicBezTo>
                <a:cubicBezTo>
                  <a:pt x="20970" y="7552"/>
                  <a:pt x="19769" y="5922"/>
                  <a:pt x="18982" y="5895"/>
                </a:cubicBezTo>
                <a:cubicBezTo>
                  <a:pt x="18982" y="5895"/>
                  <a:pt x="18653" y="2507"/>
                  <a:pt x="15884" y="851"/>
                </a:cubicBezTo>
                <a:cubicBezTo>
                  <a:pt x="14500" y="22"/>
                  <a:pt x="12911" y="-92"/>
                  <a:pt x="11550" y="53"/>
                </a:cubicBezTo>
                <a:close/>
              </a:path>
            </a:pathLst>
          </a:custGeom>
          <a:solidFill>
            <a:srgbClr val="DFD3C3"/>
          </a:solidFill>
        </p:spPr>
        <p:txBody>
          <a:bodyPr lIns="38100" tIns="38100" rIns="38100" bIns="38100" anchor="ctr"/>
          <a:lstStyle/>
          <a:p>
            <a:pPr algn="ctr">
              <a:lnSpc>
                <a:spcPct val="100000"/>
              </a:lnSpc>
              <a:defRPr sz="4200">
                <a:solidFill>
                  <a:srgbClr val="000000"/>
                </a:solidFill>
                <a:latin typeface="+mj-lt"/>
                <a:ea typeface="+mj-ea"/>
                <a:cs typeface="+mj-cs"/>
                <a:sym typeface="Gill Sans"/>
              </a:defRPr>
            </a:pPr>
            <a:r>
              <a:rPr lang="en-US"/>
              <a:t> </a:t>
            </a:r>
            <a:endParaRPr/>
          </a:p>
        </p:txBody>
      </p:sp>
      <p:sp>
        <p:nvSpPr>
          <p:cNvPr id="382" name="82%"/>
          <p:cNvSpPr txBox="1">
            <a:spLocks noGrp="1"/>
          </p:cNvSpPr>
          <p:nvPr>
            <p:ph type="body" sz="quarter" idx="25"/>
          </p:nvPr>
        </p:nvSpPr>
        <p:spPr>
          <a:xfrm>
            <a:off x="5976647" y="3664684"/>
            <a:ext cx="1153737" cy="671263"/>
          </a:xfrm>
          <a:prstGeom prst="rect">
            <a:avLst/>
          </a:prstGeom>
        </p:spPr>
        <p:txBody>
          <a:bodyPr/>
          <a:lstStyle>
            <a:lvl1pPr algn="ctr">
              <a:lnSpc>
                <a:spcPct val="100000"/>
              </a:lnSpc>
              <a:defRPr sz="4500" b="1">
                <a:solidFill>
                  <a:srgbClr val="DFD3C3"/>
                </a:solidFill>
                <a:latin typeface="Didot"/>
                <a:ea typeface="Didot"/>
                <a:cs typeface="Didot"/>
                <a:sym typeface="Didot"/>
              </a:defRPr>
            </a:lvl1pPr>
          </a:lstStyle>
          <a:p>
            <a:pPr lvl="0"/>
            <a:r>
              <a:rPr lang="es-ES"/>
              <a:t>Haga clic para modificar los estilos de texto del patrón</a:t>
            </a:r>
          </a:p>
        </p:txBody>
      </p:sp>
      <p:sp>
        <p:nvSpPr>
          <p:cNvPr id="383" name="Mattis Fusce Justo"/>
          <p:cNvSpPr txBox="1">
            <a:spLocks noGrp="1"/>
          </p:cNvSpPr>
          <p:nvPr>
            <p:ph type="body" sz="quarter" idx="26"/>
          </p:nvPr>
        </p:nvSpPr>
        <p:spPr>
          <a:xfrm>
            <a:off x="1996695" y="5100710"/>
            <a:ext cx="3165893" cy="387996"/>
          </a:xfrm>
          <a:prstGeom prst="rect">
            <a:avLst/>
          </a:prstGeom>
        </p:spPr>
        <p:txBody>
          <a:bodyPr anchor="ctr"/>
          <a:lstStyle>
            <a:lvl1pPr>
              <a:lnSpc>
                <a:spcPct val="100000"/>
              </a:lnSpc>
              <a:defRPr sz="1400" cap="all" spc="70">
                <a:solidFill>
                  <a:srgbClr val="C7B198"/>
                </a:solidFill>
                <a:latin typeface="+mn-lt"/>
                <a:ea typeface="+mn-ea"/>
                <a:cs typeface="+mn-cs"/>
                <a:sym typeface="Avenir Next Medium"/>
              </a:defRPr>
            </a:lvl1pPr>
          </a:lstStyle>
          <a:p>
            <a:pPr lvl="0"/>
            <a:r>
              <a:rPr lang="es-ES"/>
              <a:t>Haga clic para modificar los estilos de texto del patrón</a:t>
            </a:r>
          </a:p>
        </p:txBody>
      </p:sp>
      <p:sp>
        <p:nvSpPr>
          <p:cNvPr id="384" name="Aenean lacinia bibendum nulla sed consectetur. Sed posuere consectetur est at lobortis."/>
          <p:cNvSpPr txBox="1">
            <a:spLocks noGrp="1"/>
          </p:cNvSpPr>
          <p:nvPr>
            <p:ph type="body" sz="quarter" idx="27"/>
          </p:nvPr>
        </p:nvSpPr>
        <p:spPr>
          <a:xfrm>
            <a:off x="1996695" y="5469253"/>
            <a:ext cx="3165893" cy="840535"/>
          </a:xfrm>
          <a:prstGeom prst="rect">
            <a:avLst/>
          </a:prstGeom>
        </p:spPr>
        <p:txBody>
          <a:bodyPr/>
          <a:lstStyle>
            <a:lvl1pPr>
              <a:defRPr sz="1300"/>
            </a:lvl1pPr>
          </a:lstStyle>
          <a:p>
            <a:pPr lvl="0"/>
            <a:r>
              <a:rPr lang="es-ES"/>
              <a:t>Haga clic para modificar los estilos de texto del patrón</a:t>
            </a:r>
          </a:p>
        </p:txBody>
      </p:sp>
      <p:sp>
        <p:nvSpPr>
          <p:cNvPr id="385" name="Mattis Fusce Justo"/>
          <p:cNvSpPr txBox="1">
            <a:spLocks noGrp="1"/>
          </p:cNvSpPr>
          <p:nvPr>
            <p:ph type="body" sz="quarter" idx="28"/>
          </p:nvPr>
        </p:nvSpPr>
        <p:spPr>
          <a:xfrm>
            <a:off x="2009395" y="7000434"/>
            <a:ext cx="3165893" cy="387996"/>
          </a:xfrm>
          <a:prstGeom prst="rect">
            <a:avLst/>
          </a:prstGeom>
        </p:spPr>
        <p:txBody>
          <a:bodyPr anchor="ctr"/>
          <a:lstStyle>
            <a:lvl1pPr>
              <a:lnSpc>
                <a:spcPct val="100000"/>
              </a:lnSpc>
              <a:defRPr sz="1400" cap="all" spc="70">
                <a:solidFill>
                  <a:srgbClr val="C7B198"/>
                </a:solidFill>
                <a:latin typeface="+mn-lt"/>
                <a:ea typeface="+mn-ea"/>
                <a:cs typeface="+mn-cs"/>
                <a:sym typeface="Avenir Next Medium"/>
              </a:defRPr>
            </a:lvl1pPr>
          </a:lstStyle>
          <a:p>
            <a:pPr lvl="0"/>
            <a:r>
              <a:rPr lang="es-ES"/>
              <a:t>Haga clic para modificar los estilos de texto del patrón</a:t>
            </a:r>
          </a:p>
        </p:txBody>
      </p:sp>
      <p:sp>
        <p:nvSpPr>
          <p:cNvPr id="386" name="Aenean lacinia bibendum nulla sed consectetur. Sed posuere consectetur est at lobortis."/>
          <p:cNvSpPr txBox="1">
            <a:spLocks noGrp="1"/>
          </p:cNvSpPr>
          <p:nvPr>
            <p:ph type="body" sz="quarter" idx="29"/>
          </p:nvPr>
        </p:nvSpPr>
        <p:spPr>
          <a:xfrm>
            <a:off x="2009395" y="7368977"/>
            <a:ext cx="3165893" cy="840535"/>
          </a:xfrm>
          <a:prstGeom prst="rect">
            <a:avLst/>
          </a:prstGeom>
        </p:spPr>
        <p:txBody>
          <a:bodyPr/>
          <a:lstStyle>
            <a:lvl1pPr>
              <a:defRPr sz="1300"/>
            </a:lvl1pPr>
          </a:lstStyle>
          <a:p>
            <a:pPr lvl="0"/>
            <a:r>
              <a:rPr lang="es-ES"/>
              <a:t>Haga clic para modificar los estilos de texto del patrón</a:t>
            </a:r>
          </a:p>
        </p:txBody>
      </p:sp>
      <p:sp>
        <p:nvSpPr>
          <p:cNvPr id="387" name="Shape"/>
          <p:cNvSpPr>
            <a:spLocks noGrp="1"/>
          </p:cNvSpPr>
          <p:nvPr>
            <p:ph type="body" sz="quarter" idx="30" hasCustomPrompt="1"/>
          </p:nvPr>
        </p:nvSpPr>
        <p:spPr>
          <a:xfrm>
            <a:off x="1225798" y="7125415"/>
            <a:ext cx="576560" cy="576599"/>
          </a:xfrm>
          <a:custGeom>
            <a:avLst/>
            <a:gdLst/>
            <a:ahLst/>
            <a:cxnLst>
              <a:cxn ang="0">
                <a:pos x="wd2" y="hd2"/>
              </a:cxn>
              <a:cxn ang="5400000">
                <a:pos x="wd2" y="hd2"/>
              </a:cxn>
              <a:cxn ang="10800000">
                <a:pos x="wd2" y="hd2"/>
              </a:cxn>
              <a:cxn ang="16200000">
                <a:pos x="wd2" y="hd2"/>
              </a:cxn>
            </a:cxnLst>
            <a:rect l="0" t="0" r="r" b="b"/>
            <a:pathLst>
              <a:path w="21600" h="21600" extrusionOk="0">
                <a:moveTo>
                  <a:pt x="20724" y="10800"/>
                </a:moveTo>
                <a:cubicBezTo>
                  <a:pt x="20724" y="16272"/>
                  <a:pt x="16273" y="20724"/>
                  <a:pt x="10801" y="20724"/>
                </a:cubicBezTo>
                <a:cubicBezTo>
                  <a:pt x="5328" y="20724"/>
                  <a:pt x="876" y="16272"/>
                  <a:pt x="876" y="10800"/>
                </a:cubicBezTo>
                <a:cubicBezTo>
                  <a:pt x="876" y="5328"/>
                  <a:pt x="5328" y="876"/>
                  <a:pt x="10801" y="876"/>
                </a:cubicBezTo>
                <a:cubicBezTo>
                  <a:pt x="16273" y="876"/>
                  <a:pt x="20724" y="5328"/>
                  <a:pt x="20724" y="10800"/>
                </a:cubicBezTo>
                <a:close/>
                <a:moveTo>
                  <a:pt x="21600" y="10800"/>
                </a:moveTo>
                <a:cubicBezTo>
                  <a:pt x="21600" y="4845"/>
                  <a:pt x="16756" y="0"/>
                  <a:pt x="10801" y="0"/>
                </a:cubicBezTo>
                <a:cubicBezTo>
                  <a:pt x="4846" y="0"/>
                  <a:pt x="0" y="4845"/>
                  <a:pt x="0" y="10800"/>
                </a:cubicBezTo>
                <a:cubicBezTo>
                  <a:pt x="0" y="16755"/>
                  <a:pt x="4846" y="21600"/>
                  <a:pt x="10801" y="21600"/>
                </a:cubicBezTo>
                <a:cubicBezTo>
                  <a:pt x="16756" y="21600"/>
                  <a:pt x="21600" y="16755"/>
                  <a:pt x="21600" y="10800"/>
                </a:cubicBezTo>
                <a:close/>
                <a:moveTo>
                  <a:pt x="16463" y="10362"/>
                </a:moveTo>
                <a:lnTo>
                  <a:pt x="16463" y="11238"/>
                </a:lnTo>
                <a:lnTo>
                  <a:pt x="5137" y="11238"/>
                </a:lnTo>
                <a:lnTo>
                  <a:pt x="5137" y="10362"/>
                </a:lnTo>
                <a:cubicBezTo>
                  <a:pt x="5137" y="10362"/>
                  <a:pt x="16463" y="10362"/>
                  <a:pt x="16463" y="10362"/>
                </a:cubicBezTo>
                <a:close/>
              </a:path>
            </a:pathLst>
          </a:custGeom>
          <a:solidFill>
            <a:srgbClr val="596E79"/>
          </a:solidFill>
        </p:spPr>
        <p:txBody>
          <a:bodyPr lIns="38100" tIns="38100" rIns="38100" bIns="38100" anchor="ctr"/>
          <a:lstStyle/>
          <a:p>
            <a:pPr algn="ctr">
              <a:lnSpc>
                <a:spcPct val="100000"/>
              </a:lnSpc>
              <a:defRPr sz="4200">
                <a:solidFill>
                  <a:srgbClr val="000000"/>
                </a:solidFill>
                <a:latin typeface="+mj-lt"/>
                <a:ea typeface="+mj-ea"/>
                <a:cs typeface="+mj-cs"/>
                <a:sym typeface="Gill Sans"/>
              </a:defRPr>
            </a:pPr>
            <a:r>
              <a:rPr lang="en-US"/>
              <a:t> </a:t>
            </a:r>
            <a:endParaRPr/>
          </a:p>
        </p:txBody>
      </p:sp>
      <p:sp>
        <p:nvSpPr>
          <p:cNvPr id="388" name="Shape"/>
          <p:cNvSpPr>
            <a:spLocks noGrp="1"/>
          </p:cNvSpPr>
          <p:nvPr>
            <p:ph type="body" sz="quarter" idx="31" hasCustomPrompt="1"/>
          </p:nvPr>
        </p:nvSpPr>
        <p:spPr>
          <a:xfrm>
            <a:off x="1238507" y="3325968"/>
            <a:ext cx="576543" cy="576586"/>
          </a:xfrm>
          <a:custGeom>
            <a:avLst/>
            <a:gdLst/>
            <a:ahLst/>
            <a:cxnLst>
              <a:cxn ang="0">
                <a:pos x="wd2" y="hd2"/>
              </a:cxn>
              <a:cxn ang="5400000">
                <a:pos x="wd2" y="hd2"/>
              </a:cxn>
              <a:cxn ang="10800000">
                <a:pos x="wd2" y="hd2"/>
              </a:cxn>
              <a:cxn ang="16200000">
                <a:pos x="wd2" y="hd2"/>
              </a:cxn>
            </a:cxnLst>
            <a:rect l="0" t="0" r="r" b="b"/>
            <a:pathLst>
              <a:path w="21600" h="21600" extrusionOk="0">
                <a:moveTo>
                  <a:pt x="15926" y="6971"/>
                </a:moveTo>
                <a:lnTo>
                  <a:pt x="9507" y="13389"/>
                </a:lnTo>
                <a:lnTo>
                  <a:pt x="6626" y="10510"/>
                </a:lnTo>
                <a:lnTo>
                  <a:pt x="6007" y="11129"/>
                </a:lnTo>
                <a:lnTo>
                  <a:pt x="9507" y="14628"/>
                </a:lnTo>
                <a:lnTo>
                  <a:pt x="16545" y="7590"/>
                </a:lnTo>
                <a:cubicBezTo>
                  <a:pt x="16545" y="7590"/>
                  <a:pt x="15926" y="6971"/>
                  <a:pt x="15926" y="6971"/>
                </a:cubicBezTo>
                <a:close/>
                <a:moveTo>
                  <a:pt x="10801" y="875"/>
                </a:moveTo>
                <a:cubicBezTo>
                  <a:pt x="5328" y="875"/>
                  <a:pt x="876" y="5327"/>
                  <a:pt x="876" y="10800"/>
                </a:cubicBezTo>
                <a:cubicBezTo>
                  <a:pt x="876" y="16272"/>
                  <a:pt x="5328" y="20724"/>
                  <a:pt x="10801" y="20724"/>
                </a:cubicBezTo>
                <a:cubicBezTo>
                  <a:pt x="16273" y="20724"/>
                  <a:pt x="20724" y="16272"/>
                  <a:pt x="20724" y="10800"/>
                </a:cubicBezTo>
                <a:cubicBezTo>
                  <a:pt x="20724" y="5327"/>
                  <a:pt x="16273" y="875"/>
                  <a:pt x="10801" y="875"/>
                </a:cubicBezTo>
                <a:close/>
                <a:moveTo>
                  <a:pt x="10801" y="21600"/>
                </a:moveTo>
                <a:cubicBezTo>
                  <a:pt x="4845" y="21600"/>
                  <a:pt x="0" y="16755"/>
                  <a:pt x="0" y="10800"/>
                </a:cubicBezTo>
                <a:cubicBezTo>
                  <a:pt x="0" y="4844"/>
                  <a:pt x="4845" y="0"/>
                  <a:pt x="10801" y="0"/>
                </a:cubicBezTo>
                <a:cubicBezTo>
                  <a:pt x="16756" y="0"/>
                  <a:pt x="21600" y="4844"/>
                  <a:pt x="21600" y="10800"/>
                </a:cubicBezTo>
                <a:cubicBezTo>
                  <a:pt x="21600" y="16755"/>
                  <a:pt x="16756" y="21600"/>
                  <a:pt x="10801" y="21600"/>
                </a:cubicBezTo>
                <a:close/>
              </a:path>
            </a:pathLst>
          </a:custGeom>
          <a:solidFill>
            <a:srgbClr val="C7B198"/>
          </a:solidFill>
        </p:spPr>
        <p:txBody>
          <a:bodyPr lIns="38100" tIns="38100" rIns="38100" bIns="38100" anchor="ctr"/>
          <a:lstStyle/>
          <a:p>
            <a:pPr algn="ctr">
              <a:lnSpc>
                <a:spcPct val="100000"/>
              </a:lnSpc>
              <a:defRPr sz="4200">
                <a:solidFill>
                  <a:srgbClr val="000000"/>
                </a:solidFill>
                <a:latin typeface="+mj-lt"/>
                <a:ea typeface="+mj-ea"/>
                <a:cs typeface="+mj-cs"/>
                <a:sym typeface="Gill Sans"/>
              </a:defRPr>
            </a:pPr>
            <a:r>
              <a:rPr lang="en-US"/>
              <a:t> </a:t>
            </a:r>
            <a:endParaRPr/>
          </a:p>
        </p:txBody>
      </p:sp>
      <p:sp>
        <p:nvSpPr>
          <p:cNvPr id="389" name="Shape"/>
          <p:cNvSpPr>
            <a:spLocks noGrp="1"/>
          </p:cNvSpPr>
          <p:nvPr>
            <p:ph type="body" sz="quarter" idx="32" hasCustomPrompt="1"/>
          </p:nvPr>
        </p:nvSpPr>
        <p:spPr>
          <a:xfrm>
            <a:off x="1238507" y="5225691"/>
            <a:ext cx="576543" cy="576586"/>
          </a:xfrm>
          <a:custGeom>
            <a:avLst/>
            <a:gdLst/>
            <a:ahLst/>
            <a:cxnLst>
              <a:cxn ang="0">
                <a:pos x="wd2" y="hd2"/>
              </a:cxn>
              <a:cxn ang="5400000">
                <a:pos x="wd2" y="hd2"/>
              </a:cxn>
              <a:cxn ang="10800000">
                <a:pos x="wd2" y="hd2"/>
              </a:cxn>
              <a:cxn ang="16200000">
                <a:pos x="wd2" y="hd2"/>
              </a:cxn>
            </a:cxnLst>
            <a:rect l="0" t="0" r="r" b="b"/>
            <a:pathLst>
              <a:path w="21600" h="21600" extrusionOk="0">
                <a:moveTo>
                  <a:pt x="15926" y="6971"/>
                </a:moveTo>
                <a:lnTo>
                  <a:pt x="9507" y="13389"/>
                </a:lnTo>
                <a:lnTo>
                  <a:pt x="6626" y="10510"/>
                </a:lnTo>
                <a:lnTo>
                  <a:pt x="6007" y="11129"/>
                </a:lnTo>
                <a:lnTo>
                  <a:pt x="9507" y="14628"/>
                </a:lnTo>
                <a:lnTo>
                  <a:pt x="16545" y="7590"/>
                </a:lnTo>
                <a:cubicBezTo>
                  <a:pt x="16545" y="7590"/>
                  <a:pt x="15926" y="6971"/>
                  <a:pt x="15926" y="6971"/>
                </a:cubicBezTo>
                <a:close/>
                <a:moveTo>
                  <a:pt x="10801" y="875"/>
                </a:moveTo>
                <a:cubicBezTo>
                  <a:pt x="5328" y="875"/>
                  <a:pt x="876" y="5327"/>
                  <a:pt x="876" y="10800"/>
                </a:cubicBezTo>
                <a:cubicBezTo>
                  <a:pt x="876" y="16272"/>
                  <a:pt x="5328" y="20724"/>
                  <a:pt x="10801" y="20724"/>
                </a:cubicBezTo>
                <a:cubicBezTo>
                  <a:pt x="16273" y="20724"/>
                  <a:pt x="20724" y="16272"/>
                  <a:pt x="20724" y="10800"/>
                </a:cubicBezTo>
                <a:cubicBezTo>
                  <a:pt x="20724" y="5327"/>
                  <a:pt x="16273" y="875"/>
                  <a:pt x="10801" y="875"/>
                </a:cubicBezTo>
                <a:close/>
                <a:moveTo>
                  <a:pt x="10801" y="21600"/>
                </a:moveTo>
                <a:cubicBezTo>
                  <a:pt x="4845" y="21600"/>
                  <a:pt x="0" y="16755"/>
                  <a:pt x="0" y="10800"/>
                </a:cubicBezTo>
                <a:cubicBezTo>
                  <a:pt x="0" y="4844"/>
                  <a:pt x="4845" y="0"/>
                  <a:pt x="10801" y="0"/>
                </a:cubicBezTo>
                <a:cubicBezTo>
                  <a:pt x="16756" y="0"/>
                  <a:pt x="21600" y="4844"/>
                  <a:pt x="21600" y="10800"/>
                </a:cubicBezTo>
                <a:cubicBezTo>
                  <a:pt x="21600" y="16755"/>
                  <a:pt x="16756" y="21600"/>
                  <a:pt x="10801" y="21600"/>
                </a:cubicBezTo>
                <a:close/>
              </a:path>
            </a:pathLst>
          </a:custGeom>
          <a:solidFill>
            <a:srgbClr val="C7B198"/>
          </a:solidFill>
        </p:spPr>
        <p:txBody>
          <a:bodyPr lIns="38100" tIns="38100" rIns="38100" bIns="38100" anchor="ctr"/>
          <a:lstStyle/>
          <a:p>
            <a:pPr algn="ctr">
              <a:lnSpc>
                <a:spcPct val="100000"/>
              </a:lnSpc>
              <a:defRPr sz="4200">
                <a:solidFill>
                  <a:srgbClr val="000000"/>
                </a:solidFill>
                <a:latin typeface="+mj-lt"/>
                <a:ea typeface="+mj-ea"/>
                <a:cs typeface="+mj-cs"/>
                <a:sym typeface="Gill Sans"/>
              </a:defRPr>
            </a:pPr>
            <a:r>
              <a:rPr lang="en-US"/>
              <a:t> </a:t>
            </a:r>
            <a:endParaRPr/>
          </a:p>
        </p:txBody>
      </p:sp>
      <p:sp>
        <p:nvSpPr>
          <p:cNvPr id="390" name="Mattis Fusce Justo"/>
          <p:cNvSpPr txBox="1">
            <a:spLocks noGrp="1"/>
          </p:cNvSpPr>
          <p:nvPr>
            <p:ph type="body" sz="quarter" idx="33"/>
          </p:nvPr>
        </p:nvSpPr>
        <p:spPr>
          <a:xfrm>
            <a:off x="8601040" y="3200987"/>
            <a:ext cx="3165893" cy="387996"/>
          </a:xfrm>
          <a:prstGeom prst="rect">
            <a:avLst/>
          </a:prstGeom>
        </p:spPr>
        <p:txBody>
          <a:bodyPr anchor="ctr"/>
          <a:lstStyle>
            <a:lvl1pPr>
              <a:lnSpc>
                <a:spcPct val="100000"/>
              </a:lnSpc>
              <a:defRPr sz="1400" cap="all" spc="70">
                <a:solidFill>
                  <a:srgbClr val="C7B198"/>
                </a:solidFill>
                <a:latin typeface="+mn-lt"/>
                <a:ea typeface="+mn-ea"/>
                <a:cs typeface="+mn-cs"/>
                <a:sym typeface="Avenir Next Medium"/>
              </a:defRPr>
            </a:lvl1pPr>
          </a:lstStyle>
          <a:p>
            <a:pPr lvl="0"/>
            <a:r>
              <a:rPr lang="es-ES"/>
              <a:t>Haga clic para modificar los estilos de texto del patrón</a:t>
            </a:r>
          </a:p>
        </p:txBody>
      </p:sp>
      <p:sp>
        <p:nvSpPr>
          <p:cNvPr id="391" name="Aenean lacinia bibendum nulla sed consectetur. Sed posuere consectetur est at lobortis."/>
          <p:cNvSpPr txBox="1">
            <a:spLocks noGrp="1"/>
          </p:cNvSpPr>
          <p:nvPr>
            <p:ph type="body" sz="quarter" idx="34"/>
          </p:nvPr>
        </p:nvSpPr>
        <p:spPr>
          <a:xfrm>
            <a:off x="8601040" y="3569529"/>
            <a:ext cx="3165893" cy="840535"/>
          </a:xfrm>
          <a:prstGeom prst="rect">
            <a:avLst/>
          </a:prstGeom>
        </p:spPr>
        <p:txBody>
          <a:bodyPr/>
          <a:lstStyle>
            <a:lvl1pPr algn="ctr">
              <a:defRPr sz="1200"/>
            </a:lvl1pPr>
          </a:lstStyle>
          <a:p>
            <a:pPr lvl="0"/>
            <a:r>
              <a:rPr lang="es-ES"/>
              <a:t>Haga clic para modificar los estilos de texto del patrón</a:t>
            </a:r>
          </a:p>
        </p:txBody>
      </p:sp>
      <p:sp>
        <p:nvSpPr>
          <p:cNvPr id="392" name="Mattis Fusce Justo"/>
          <p:cNvSpPr txBox="1">
            <a:spLocks noGrp="1"/>
          </p:cNvSpPr>
          <p:nvPr>
            <p:ph type="body" sz="quarter" idx="35"/>
          </p:nvPr>
        </p:nvSpPr>
        <p:spPr>
          <a:xfrm>
            <a:off x="8588340" y="5100710"/>
            <a:ext cx="3165893" cy="387996"/>
          </a:xfrm>
          <a:prstGeom prst="rect">
            <a:avLst/>
          </a:prstGeom>
        </p:spPr>
        <p:txBody>
          <a:bodyPr anchor="ctr"/>
          <a:lstStyle>
            <a:lvl1pPr>
              <a:lnSpc>
                <a:spcPct val="100000"/>
              </a:lnSpc>
              <a:defRPr sz="1400" cap="all" spc="70">
                <a:solidFill>
                  <a:srgbClr val="C7B198"/>
                </a:solidFill>
                <a:latin typeface="+mn-lt"/>
                <a:ea typeface="+mn-ea"/>
                <a:cs typeface="+mn-cs"/>
                <a:sym typeface="Avenir Next Medium"/>
              </a:defRPr>
            </a:lvl1pPr>
          </a:lstStyle>
          <a:p>
            <a:pPr lvl="0"/>
            <a:r>
              <a:rPr lang="es-ES"/>
              <a:t>Haga clic para modificar los estilos de texto del patrón</a:t>
            </a:r>
          </a:p>
        </p:txBody>
      </p:sp>
      <p:sp>
        <p:nvSpPr>
          <p:cNvPr id="393" name="Aenean lacinia bibendum nulla sed consectetur. Sed posuere consectetur est at lobortis."/>
          <p:cNvSpPr txBox="1">
            <a:spLocks noGrp="1"/>
          </p:cNvSpPr>
          <p:nvPr>
            <p:ph type="body" sz="quarter" idx="36"/>
          </p:nvPr>
        </p:nvSpPr>
        <p:spPr>
          <a:xfrm>
            <a:off x="8588340" y="5469253"/>
            <a:ext cx="3165893" cy="840535"/>
          </a:xfrm>
          <a:prstGeom prst="rect">
            <a:avLst/>
          </a:prstGeom>
        </p:spPr>
        <p:txBody>
          <a:bodyPr/>
          <a:lstStyle>
            <a:lvl1pPr algn="ctr">
              <a:defRPr sz="1200"/>
            </a:lvl1pPr>
          </a:lstStyle>
          <a:p>
            <a:pPr lvl="0"/>
            <a:r>
              <a:rPr lang="es-ES"/>
              <a:t>Haga clic para modificar los estilos de texto del patrón</a:t>
            </a:r>
          </a:p>
        </p:txBody>
      </p:sp>
      <p:sp>
        <p:nvSpPr>
          <p:cNvPr id="394" name="Mattis Fusce Justo"/>
          <p:cNvSpPr txBox="1">
            <a:spLocks noGrp="1"/>
          </p:cNvSpPr>
          <p:nvPr>
            <p:ph type="body" sz="quarter" idx="37"/>
          </p:nvPr>
        </p:nvSpPr>
        <p:spPr>
          <a:xfrm>
            <a:off x="8601040" y="7000434"/>
            <a:ext cx="3165893" cy="387996"/>
          </a:xfrm>
          <a:prstGeom prst="rect">
            <a:avLst/>
          </a:prstGeom>
        </p:spPr>
        <p:txBody>
          <a:bodyPr anchor="ctr"/>
          <a:lstStyle>
            <a:lvl1pPr>
              <a:lnSpc>
                <a:spcPct val="100000"/>
              </a:lnSpc>
              <a:defRPr sz="1400" cap="all" spc="70">
                <a:solidFill>
                  <a:srgbClr val="C7B198"/>
                </a:solidFill>
                <a:latin typeface="+mn-lt"/>
                <a:ea typeface="+mn-ea"/>
                <a:cs typeface="+mn-cs"/>
                <a:sym typeface="Avenir Next Medium"/>
              </a:defRPr>
            </a:lvl1pPr>
          </a:lstStyle>
          <a:p>
            <a:pPr lvl="0"/>
            <a:r>
              <a:rPr lang="es-ES"/>
              <a:t>Haga clic para modificar los estilos de texto del patrón</a:t>
            </a:r>
          </a:p>
        </p:txBody>
      </p:sp>
      <p:sp>
        <p:nvSpPr>
          <p:cNvPr id="395" name="Aenean lacinia bibendum nulla sed consectetur. Sed posuere consectetur est at lobortis."/>
          <p:cNvSpPr txBox="1">
            <a:spLocks noGrp="1"/>
          </p:cNvSpPr>
          <p:nvPr>
            <p:ph type="body" sz="quarter" idx="38"/>
          </p:nvPr>
        </p:nvSpPr>
        <p:spPr>
          <a:xfrm>
            <a:off x="8601040" y="7368977"/>
            <a:ext cx="3165893" cy="840535"/>
          </a:xfrm>
          <a:prstGeom prst="rect">
            <a:avLst/>
          </a:prstGeom>
        </p:spPr>
        <p:txBody>
          <a:bodyPr/>
          <a:lstStyle>
            <a:lvl1pPr algn="ctr">
              <a:defRPr sz="1200"/>
            </a:lvl1pPr>
          </a:lstStyle>
          <a:p>
            <a:pPr lvl="0"/>
            <a:r>
              <a:rPr lang="es-ES"/>
              <a:t>Haga clic para modificar los estilos de texto del patrón</a:t>
            </a:r>
          </a:p>
        </p:txBody>
      </p:sp>
      <p:sp>
        <p:nvSpPr>
          <p:cNvPr id="396" name="Shape"/>
          <p:cNvSpPr>
            <a:spLocks noGrp="1"/>
          </p:cNvSpPr>
          <p:nvPr>
            <p:ph type="body" sz="quarter" idx="39" hasCustomPrompt="1"/>
          </p:nvPr>
        </p:nvSpPr>
        <p:spPr>
          <a:xfrm>
            <a:off x="7817443" y="7125415"/>
            <a:ext cx="576561" cy="576599"/>
          </a:xfrm>
          <a:custGeom>
            <a:avLst/>
            <a:gdLst/>
            <a:ahLst/>
            <a:cxnLst>
              <a:cxn ang="0">
                <a:pos x="wd2" y="hd2"/>
              </a:cxn>
              <a:cxn ang="5400000">
                <a:pos x="wd2" y="hd2"/>
              </a:cxn>
              <a:cxn ang="10800000">
                <a:pos x="wd2" y="hd2"/>
              </a:cxn>
              <a:cxn ang="16200000">
                <a:pos x="wd2" y="hd2"/>
              </a:cxn>
            </a:cxnLst>
            <a:rect l="0" t="0" r="r" b="b"/>
            <a:pathLst>
              <a:path w="21600" h="21600" extrusionOk="0">
                <a:moveTo>
                  <a:pt x="20724" y="10800"/>
                </a:moveTo>
                <a:cubicBezTo>
                  <a:pt x="20724" y="16272"/>
                  <a:pt x="16273" y="20724"/>
                  <a:pt x="10801" y="20724"/>
                </a:cubicBezTo>
                <a:cubicBezTo>
                  <a:pt x="5328" y="20724"/>
                  <a:pt x="876" y="16272"/>
                  <a:pt x="876" y="10800"/>
                </a:cubicBezTo>
                <a:cubicBezTo>
                  <a:pt x="876" y="5328"/>
                  <a:pt x="5328" y="876"/>
                  <a:pt x="10801" y="876"/>
                </a:cubicBezTo>
                <a:cubicBezTo>
                  <a:pt x="16273" y="876"/>
                  <a:pt x="20724" y="5328"/>
                  <a:pt x="20724" y="10800"/>
                </a:cubicBezTo>
                <a:close/>
                <a:moveTo>
                  <a:pt x="21600" y="10800"/>
                </a:moveTo>
                <a:cubicBezTo>
                  <a:pt x="21600" y="4845"/>
                  <a:pt x="16756" y="0"/>
                  <a:pt x="10801" y="0"/>
                </a:cubicBezTo>
                <a:cubicBezTo>
                  <a:pt x="4846" y="0"/>
                  <a:pt x="0" y="4845"/>
                  <a:pt x="0" y="10800"/>
                </a:cubicBezTo>
                <a:cubicBezTo>
                  <a:pt x="0" y="16755"/>
                  <a:pt x="4846" y="21600"/>
                  <a:pt x="10801" y="21600"/>
                </a:cubicBezTo>
                <a:cubicBezTo>
                  <a:pt x="16756" y="21600"/>
                  <a:pt x="21600" y="16755"/>
                  <a:pt x="21600" y="10800"/>
                </a:cubicBezTo>
                <a:close/>
                <a:moveTo>
                  <a:pt x="16463" y="10362"/>
                </a:moveTo>
                <a:lnTo>
                  <a:pt x="16463" y="11238"/>
                </a:lnTo>
                <a:lnTo>
                  <a:pt x="5137" y="11238"/>
                </a:lnTo>
                <a:lnTo>
                  <a:pt x="5137" y="10362"/>
                </a:lnTo>
                <a:cubicBezTo>
                  <a:pt x="5137" y="10362"/>
                  <a:pt x="16463" y="10362"/>
                  <a:pt x="16463" y="10362"/>
                </a:cubicBezTo>
                <a:close/>
              </a:path>
            </a:pathLst>
          </a:custGeom>
          <a:solidFill>
            <a:srgbClr val="596E79"/>
          </a:solidFill>
        </p:spPr>
        <p:txBody>
          <a:bodyPr lIns="38100" tIns="38100" rIns="38100" bIns="38100" anchor="ctr"/>
          <a:lstStyle/>
          <a:p>
            <a:pPr algn="ctr">
              <a:lnSpc>
                <a:spcPct val="100000"/>
              </a:lnSpc>
              <a:defRPr sz="4200">
                <a:solidFill>
                  <a:srgbClr val="000000"/>
                </a:solidFill>
                <a:latin typeface="+mj-lt"/>
                <a:ea typeface="+mj-ea"/>
                <a:cs typeface="+mj-cs"/>
                <a:sym typeface="Gill Sans"/>
              </a:defRPr>
            </a:pPr>
            <a:r>
              <a:rPr lang="en-US"/>
              <a:t> </a:t>
            </a:r>
            <a:endParaRPr/>
          </a:p>
        </p:txBody>
      </p:sp>
      <p:sp>
        <p:nvSpPr>
          <p:cNvPr id="397" name="Shape"/>
          <p:cNvSpPr>
            <a:spLocks noGrp="1"/>
          </p:cNvSpPr>
          <p:nvPr>
            <p:ph type="body" sz="quarter" idx="40" hasCustomPrompt="1"/>
          </p:nvPr>
        </p:nvSpPr>
        <p:spPr>
          <a:xfrm>
            <a:off x="7830152" y="3325968"/>
            <a:ext cx="576543" cy="576586"/>
          </a:xfrm>
          <a:custGeom>
            <a:avLst/>
            <a:gdLst/>
            <a:ahLst/>
            <a:cxnLst>
              <a:cxn ang="0">
                <a:pos x="wd2" y="hd2"/>
              </a:cxn>
              <a:cxn ang="5400000">
                <a:pos x="wd2" y="hd2"/>
              </a:cxn>
              <a:cxn ang="10800000">
                <a:pos x="wd2" y="hd2"/>
              </a:cxn>
              <a:cxn ang="16200000">
                <a:pos x="wd2" y="hd2"/>
              </a:cxn>
            </a:cxnLst>
            <a:rect l="0" t="0" r="r" b="b"/>
            <a:pathLst>
              <a:path w="21600" h="21600" extrusionOk="0">
                <a:moveTo>
                  <a:pt x="15926" y="6971"/>
                </a:moveTo>
                <a:lnTo>
                  <a:pt x="9507" y="13389"/>
                </a:lnTo>
                <a:lnTo>
                  <a:pt x="6626" y="10510"/>
                </a:lnTo>
                <a:lnTo>
                  <a:pt x="6007" y="11129"/>
                </a:lnTo>
                <a:lnTo>
                  <a:pt x="9507" y="14628"/>
                </a:lnTo>
                <a:lnTo>
                  <a:pt x="16545" y="7590"/>
                </a:lnTo>
                <a:cubicBezTo>
                  <a:pt x="16545" y="7590"/>
                  <a:pt x="15926" y="6971"/>
                  <a:pt x="15926" y="6971"/>
                </a:cubicBezTo>
                <a:close/>
                <a:moveTo>
                  <a:pt x="10801" y="875"/>
                </a:moveTo>
                <a:cubicBezTo>
                  <a:pt x="5328" y="875"/>
                  <a:pt x="876" y="5327"/>
                  <a:pt x="876" y="10800"/>
                </a:cubicBezTo>
                <a:cubicBezTo>
                  <a:pt x="876" y="16272"/>
                  <a:pt x="5328" y="20724"/>
                  <a:pt x="10801" y="20724"/>
                </a:cubicBezTo>
                <a:cubicBezTo>
                  <a:pt x="16273" y="20724"/>
                  <a:pt x="20724" y="16272"/>
                  <a:pt x="20724" y="10800"/>
                </a:cubicBezTo>
                <a:cubicBezTo>
                  <a:pt x="20724" y="5327"/>
                  <a:pt x="16273" y="875"/>
                  <a:pt x="10801" y="875"/>
                </a:cubicBezTo>
                <a:close/>
                <a:moveTo>
                  <a:pt x="10801" y="21600"/>
                </a:moveTo>
                <a:cubicBezTo>
                  <a:pt x="4845" y="21600"/>
                  <a:pt x="0" y="16755"/>
                  <a:pt x="0" y="10800"/>
                </a:cubicBezTo>
                <a:cubicBezTo>
                  <a:pt x="0" y="4844"/>
                  <a:pt x="4845" y="0"/>
                  <a:pt x="10801" y="0"/>
                </a:cubicBezTo>
                <a:cubicBezTo>
                  <a:pt x="16756" y="0"/>
                  <a:pt x="21600" y="4844"/>
                  <a:pt x="21600" y="10800"/>
                </a:cubicBezTo>
                <a:cubicBezTo>
                  <a:pt x="21600" y="16755"/>
                  <a:pt x="16756" y="21600"/>
                  <a:pt x="10801" y="21600"/>
                </a:cubicBezTo>
                <a:close/>
              </a:path>
            </a:pathLst>
          </a:custGeom>
          <a:solidFill>
            <a:srgbClr val="C7B198"/>
          </a:solidFill>
        </p:spPr>
        <p:txBody>
          <a:bodyPr lIns="38100" tIns="38100" rIns="38100" bIns="38100" anchor="ctr"/>
          <a:lstStyle/>
          <a:p>
            <a:pPr algn="ctr">
              <a:lnSpc>
                <a:spcPct val="100000"/>
              </a:lnSpc>
              <a:defRPr sz="4200">
                <a:solidFill>
                  <a:srgbClr val="000000"/>
                </a:solidFill>
                <a:latin typeface="+mj-lt"/>
                <a:ea typeface="+mj-ea"/>
                <a:cs typeface="+mj-cs"/>
                <a:sym typeface="Gill Sans"/>
              </a:defRPr>
            </a:pPr>
            <a:r>
              <a:rPr lang="en-US"/>
              <a:t> </a:t>
            </a:r>
            <a:endParaRPr/>
          </a:p>
        </p:txBody>
      </p:sp>
      <p:sp>
        <p:nvSpPr>
          <p:cNvPr id="398" name="Shape"/>
          <p:cNvSpPr>
            <a:spLocks noGrp="1"/>
          </p:cNvSpPr>
          <p:nvPr>
            <p:ph type="body" sz="quarter" idx="41" hasCustomPrompt="1"/>
          </p:nvPr>
        </p:nvSpPr>
        <p:spPr>
          <a:xfrm>
            <a:off x="7830152" y="5225691"/>
            <a:ext cx="576543" cy="576586"/>
          </a:xfrm>
          <a:custGeom>
            <a:avLst/>
            <a:gdLst/>
            <a:ahLst/>
            <a:cxnLst>
              <a:cxn ang="0">
                <a:pos x="wd2" y="hd2"/>
              </a:cxn>
              <a:cxn ang="5400000">
                <a:pos x="wd2" y="hd2"/>
              </a:cxn>
              <a:cxn ang="10800000">
                <a:pos x="wd2" y="hd2"/>
              </a:cxn>
              <a:cxn ang="16200000">
                <a:pos x="wd2" y="hd2"/>
              </a:cxn>
            </a:cxnLst>
            <a:rect l="0" t="0" r="r" b="b"/>
            <a:pathLst>
              <a:path w="21600" h="21600" extrusionOk="0">
                <a:moveTo>
                  <a:pt x="15926" y="6971"/>
                </a:moveTo>
                <a:lnTo>
                  <a:pt x="9507" y="13389"/>
                </a:lnTo>
                <a:lnTo>
                  <a:pt x="6626" y="10510"/>
                </a:lnTo>
                <a:lnTo>
                  <a:pt x="6007" y="11129"/>
                </a:lnTo>
                <a:lnTo>
                  <a:pt x="9507" y="14628"/>
                </a:lnTo>
                <a:lnTo>
                  <a:pt x="16545" y="7590"/>
                </a:lnTo>
                <a:cubicBezTo>
                  <a:pt x="16545" y="7590"/>
                  <a:pt x="15926" y="6971"/>
                  <a:pt x="15926" y="6971"/>
                </a:cubicBezTo>
                <a:close/>
                <a:moveTo>
                  <a:pt x="10801" y="875"/>
                </a:moveTo>
                <a:cubicBezTo>
                  <a:pt x="5328" y="875"/>
                  <a:pt x="876" y="5327"/>
                  <a:pt x="876" y="10800"/>
                </a:cubicBezTo>
                <a:cubicBezTo>
                  <a:pt x="876" y="16272"/>
                  <a:pt x="5328" y="20724"/>
                  <a:pt x="10801" y="20724"/>
                </a:cubicBezTo>
                <a:cubicBezTo>
                  <a:pt x="16273" y="20724"/>
                  <a:pt x="20724" y="16272"/>
                  <a:pt x="20724" y="10800"/>
                </a:cubicBezTo>
                <a:cubicBezTo>
                  <a:pt x="20724" y="5327"/>
                  <a:pt x="16273" y="875"/>
                  <a:pt x="10801" y="875"/>
                </a:cubicBezTo>
                <a:close/>
                <a:moveTo>
                  <a:pt x="10801" y="21600"/>
                </a:moveTo>
                <a:cubicBezTo>
                  <a:pt x="4845" y="21600"/>
                  <a:pt x="0" y="16755"/>
                  <a:pt x="0" y="10800"/>
                </a:cubicBezTo>
                <a:cubicBezTo>
                  <a:pt x="0" y="4844"/>
                  <a:pt x="4845" y="0"/>
                  <a:pt x="10801" y="0"/>
                </a:cubicBezTo>
                <a:cubicBezTo>
                  <a:pt x="16756" y="0"/>
                  <a:pt x="21600" y="4844"/>
                  <a:pt x="21600" y="10800"/>
                </a:cubicBezTo>
                <a:cubicBezTo>
                  <a:pt x="21600" y="16755"/>
                  <a:pt x="16756" y="21600"/>
                  <a:pt x="10801" y="21600"/>
                </a:cubicBezTo>
                <a:close/>
              </a:path>
            </a:pathLst>
          </a:custGeom>
          <a:solidFill>
            <a:srgbClr val="C7B198"/>
          </a:solidFill>
        </p:spPr>
        <p:txBody>
          <a:bodyPr lIns="38100" tIns="38100" rIns="38100" bIns="38100" anchor="ctr"/>
          <a:lstStyle/>
          <a:p>
            <a:pPr algn="ctr">
              <a:lnSpc>
                <a:spcPct val="100000"/>
              </a:lnSpc>
              <a:defRPr sz="4200">
                <a:solidFill>
                  <a:srgbClr val="000000"/>
                </a:solidFill>
                <a:latin typeface="+mj-lt"/>
                <a:ea typeface="+mj-ea"/>
                <a:cs typeface="+mj-cs"/>
                <a:sym typeface="Gill Sans"/>
              </a:defRPr>
            </a:pPr>
            <a:r>
              <a:rPr lang="en-US"/>
              <a:t> </a:t>
            </a:r>
            <a:endParaRPr/>
          </a:p>
        </p:txBody>
      </p:sp>
      <p:sp>
        <p:nvSpPr>
          <p:cNvPr id="399"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17">
    <p:spTree>
      <p:nvGrpSpPr>
        <p:cNvPr id="1" name=""/>
        <p:cNvGrpSpPr/>
        <p:nvPr/>
      </p:nvGrpSpPr>
      <p:grpSpPr>
        <a:xfrm>
          <a:off x="0" y="0"/>
          <a:ext cx="0" cy="0"/>
          <a:chOff x="0" y="0"/>
          <a:chExt cx="0" cy="0"/>
        </a:xfrm>
      </p:grpSpPr>
      <p:sp>
        <p:nvSpPr>
          <p:cNvPr id="406" name="Title Text"/>
          <p:cNvSpPr txBox="1">
            <a:spLocks noGrp="1"/>
          </p:cNvSpPr>
          <p:nvPr>
            <p:ph type="title"/>
          </p:nvPr>
        </p:nvSpPr>
        <p:spPr>
          <a:xfrm>
            <a:off x="1282700" y="1983060"/>
            <a:ext cx="5232400" cy="849115"/>
          </a:xfrm>
          <a:prstGeom prst="rect">
            <a:avLst/>
          </a:prstGeom>
        </p:spPr>
        <p:txBody>
          <a:bodyPr/>
          <a:lstStyle/>
          <a:p>
            <a:r>
              <a:rPr lang="es-ES"/>
              <a:t>Haga clic para modificar el estilo de título del patrón</a:t>
            </a:r>
            <a:endParaRPr/>
          </a:p>
        </p:txBody>
      </p:sp>
      <p:sp>
        <p:nvSpPr>
          <p:cNvPr id="407" name="Body Level One…"/>
          <p:cNvSpPr txBox="1">
            <a:spLocks noGrp="1"/>
          </p:cNvSpPr>
          <p:nvPr>
            <p:ph type="body" sz="quarter" idx="1" hasCustomPrompt="1"/>
          </p:nvPr>
        </p:nvSpPr>
        <p:spPr>
          <a:xfrm>
            <a:off x="1282700" y="3369738"/>
            <a:ext cx="5232400" cy="1042296"/>
          </a:xfrm>
          <a:prstGeom prst="rect">
            <a:avLst/>
          </a:prstGeom>
        </p:spPr>
        <p:txBody>
          <a:bodyPr/>
          <a:lstStyle/>
          <a:p>
            <a:r>
              <a:t>Body Level One</a:t>
            </a:r>
          </a:p>
          <a:p>
            <a:pPr lvl="1"/>
            <a:r>
              <a:t>Body Level Two</a:t>
            </a:r>
          </a:p>
          <a:p>
            <a:pPr lvl="2"/>
            <a:r>
              <a:t>Body Level Three</a:t>
            </a:r>
          </a:p>
        </p:txBody>
      </p:sp>
      <p:sp>
        <p:nvSpPr>
          <p:cNvPr id="408" name="Cras justo, ac facilisis in, egestas eget quam."/>
          <p:cNvSpPr txBox="1">
            <a:spLocks noGrp="1"/>
          </p:cNvSpPr>
          <p:nvPr>
            <p:ph type="body" sz="quarter" idx="13"/>
          </p:nvPr>
        </p:nvSpPr>
        <p:spPr>
          <a:xfrm>
            <a:off x="2166248" y="5326114"/>
            <a:ext cx="4343098" cy="299350"/>
          </a:xfrm>
          <a:prstGeom prst="rect">
            <a:avLst/>
          </a:prstGeom>
        </p:spPr>
        <p:txBody>
          <a:bodyPr/>
          <a:lstStyle>
            <a:lvl1pPr>
              <a:defRPr sz="1300"/>
            </a:lvl1pPr>
          </a:lstStyle>
          <a:p>
            <a:pPr lvl="0"/>
            <a:r>
              <a:rPr lang="es-ES"/>
              <a:t>Haga clic para modificar los estilos de texto del patrón</a:t>
            </a:r>
          </a:p>
        </p:txBody>
      </p:sp>
      <p:sp>
        <p:nvSpPr>
          <p:cNvPr id="409" name="Purus Tortor Vestibulum"/>
          <p:cNvSpPr txBox="1">
            <a:spLocks noGrp="1"/>
          </p:cNvSpPr>
          <p:nvPr>
            <p:ph type="body" sz="quarter" idx="14"/>
          </p:nvPr>
        </p:nvSpPr>
        <p:spPr>
          <a:xfrm>
            <a:off x="2166248" y="5063260"/>
            <a:ext cx="4343098" cy="299350"/>
          </a:xfrm>
          <a:prstGeom prst="rect">
            <a:avLst/>
          </a:prstGeom>
        </p:spPr>
        <p:txBody>
          <a:bodyPr anchor="ctr"/>
          <a:lstStyle>
            <a:lvl1pPr>
              <a:lnSpc>
                <a:spcPct val="100000"/>
              </a:lnSpc>
              <a:defRPr sz="1200" cap="all" spc="60">
                <a:solidFill>
                  <a:srgbClr val="C7B198"/>
                </a:solidFill>
                <a:latin typeface="+mn-lt"/>
                <a:ea typeface="+mn-ea"/>
                <a:cs typeface="+mn-cs"/>
                <a:sym typeface="Avenir Next Medium"/>
              </a:defRPr>
            </a:lvl1pPr>
          </a:lstStyle>
          <a:p>
            <a:pPr lvl="0"/>
            <a:r>
              <a:rPr lang="es-ES"/>
              <a:t>Haga clic para modificar los estilos de texto del patrón</a:t>
            </a:r>
          </a:p>
        </p:txBody>
      </p:sp>
      <p:sp>
        <p:nvSpPr>
          <p:cNvPr id="410" name="Cras odio, ac facilisis in, egestas eget quam."/>
          <p:cNvSpPr txBox="1">
            <a:spLocks noGrp="1"/>
          </p:cNvSpPr>
          <p:nvPr>
            <p:ph type="body" sz="quarter" idx="15"/>
          </p:nvPr>
        </p:nvSpPr>
        <p:spPr>
          <a:xfrm>
            <a:off x="2166248" y="6303524"/>
            <a:ext cx="4343098" cy="299351"/>
          </a:xfrm>
          <a:prstGeom prst="rect">
            <a:avLst/>
          </a:prstGeom>
        </p:spPr>
        <p:txBody>
          <a:bodyPr/>
          <a:lstStyle>
            <a:lvl1pPr>
              <a:defRPr sz="1300"/>
            </a:lvl1pPr>
          </a:lstStyle>
          <a:p>
            <a:pPr lvl="0"/>
            <a:r>
              <a:rPr lang="es-ES"/>
              <a:t>Haga clic para modificar los estilos de texto del patrón</a:t>
            </a:r>
          </a:p>
        </p:txBody>
      </p:sp>
      <p:sp>
        <p:nvSpPr>
          <p:cNvPr id="411" name="Euismod Ipsum Fermentum"/>
          <p:cNvSpPr txBox="1">
            <a:spLocks noGrp="1"/>
          </p:cNvSpPr>
          <p:nvPr>
            <p:ph type="body" sz="quarter" idx="16"/>
          </p:nvPr>
        </p:nvSpPr>
        <p:spPr>
          <a:xfrm>
            <a:off x="2166248" y="6040671"/>
            <a:ext cx="4343098" cy="299350"/>
          </a:xfrm>
          <a:prstGeom prst="rect">
            <a:avLst/>
          </a:prstGeom>
        </p:spPr>
        <p:txBody>
          <a:bodyPr anchor="ctr"/>
          <a:lstStyle>
            <a:lvl1pPr>
              <a:lnSpc>
                <a:spcPct val="100000"/>
              </a:lnSpc>
              <a:defRPr sz="1200" cap="all" spc="60">
                <a:solidFill>
                  <a:srgbClr val="C7B198"/>
                </a:solidFill>
                <a:latin typeface="+mn-lt"/>
                <a:ea typeface="+mn-ea"/>
                <a:cs typeface="+mn-cs"/>
                <a:sym typeface="Avenir Next Medium"/>
              </a:defRPr>
            </a:lvl1pPr>
          </a:lstStyle>
          <a:p>
            <a:pPr lvl="0"/>
            <a:r>
              <a:rPr lang="es-ES"/>
              <a:t>Haga clic para modificar los estilos de texto del patrón</a:t>
            </a:r>
          </a:p>
        </p:txBody>
      </p:sp>
      <p:sp>
        <p:nvSpPr>
          <p:cNvPr id="412" name="Aenean bibendum nulla consectetur."/>
          <p:cNvSpPr txBox="1">
            <a:spLocks noGrp="1"/>
          </p:cNvSpPr>
          <p:nvPr>
            <p:ph type="body" sz="quarter" idx="17"/>
          </p:nvPr>
        </p:nvSpPr>
        <p:spPr>
          <a:xfrm>
            <a:off x="2166248" y="7347021"/>
            <a:ext cx="4343098" cy="299350"/>
          </a:xfrm>
          <a:prstGeom prst="rect">
            <a:avLst/>
          </a:prstGeom>
        </p:spPr>
        <p:txBody>
          <a:bodyPr/>
          <a:lstStyle>
            <a:lvl1pPr>
              <a:defRPr sz="1300"/>
            </a:lvl1pPr>
          </a:lstStyle>
          <a:p>
            <a:pPr lvl="0"/>
            <a:r>
              <a:rPr lang="es-ES"/>
              <a:t>Haga clic para modificar los estilos de texto del patrón</a:t>
            </a:r>
          </a:p>
        </p:txBody>
      </p:sp>
      <p:sp>
        <p:nvSpPr>
          <p:cNvPr id="413" name="Vestibulum Ipsum Ligula"/>
          <p:cNvSpPr txBox="1">
            <a:spLocks noGrp="1"/>
          </p:cNvSpPr>
          <p:nvPr>
            <p:ph type="body" sz="quarter" idx="18"/>
          </p:nvPr>
        </p:nvSpPr>
        <p:spPr>
          <a:xfrm>
            <a:off x="2166248" y="7084167"/>
            <a:ext cx="4343098" cy="299350"/>
          </a:xfrm>
          <a:prstGeom prst="rect">
            <a:avLst/>
          </a:prstGeom>
        </p:spPr>
        <p:txBody>
          <a:bodyPr anchor="ctr"/>
          <a:lstStyle>
            <a:lvl1pPr>
              <a:lnSpc>
                <a:spcPct val="100000"/>
              </a:lnSpc>
              <a:defRPr sz="1200" cap="all" spc="60">
                <a:solidFill>
                  <a:srgbClr val="C7B198"/>
                </a:solidFill>
                <a:latin typeface="+mn-lt"/>
                <a:ea typeface="+mn-ea"/>
                <a:cs typeface="+mn-cs"/>
                <a:sym typeface="Avenir Next Medium"/>
              </a:defRPr>
            </a:lvl1pPr>
          </a:lstStyle>
          <a:p>
            <a:pPr lvl="0"/>
            <a:r>
              <a:rPr lang="es-ES"/>
              <a:t>Haga clic para modificar los estilos de texto del patrón</a:t>
            </a:r>
          </a:p>
        </p:txBody>
      </p:sp>
      <p:sp>
        <p:nvSpPr>
          <p:cNvPr id="414" name="Photo-Placeholder-19.png"/>
          <p:cNvSpPr>
            <a:spLocks noGrp="1"/>
          </p:cNvSpPr>
          <p:nvPr>
            <p:ph type="pic" sz="half" idx="19"/>
          </p:nvPr>
        </p:nvSpPr>
        <p:spPr>
          <a:xfrm>
            <a:off x="6726849" y="1172765"/>
            <a:ext cx="6274736" cy="7408081"/>
          </a:xfrm>
          <a:prstGeom prst="rect">
            <a:avLst/>
          </a:prstGeom>
          <a:effectLst>
            <a:outerShdw blurRad="190500" dist="114300" dir="4032611" rotWithShape="0">
              <a:srgbClr val="000000">
                <a:alpha val="38836"/>
              </a:srgbClr>
            </a:outerShdw>
          </a:effectLst>
        </p:spPr>
        <p:txBody>
          <a:bodyPr lIns="91439" tIns="45719" rIns="91439" bIns="45719"/>
          <a:lstStyle/>
          <a:p>
            <a:r>
              <a:rPr lang="es-ES"/>
              <a:t>Haga clic en el icono para agregar una imagen</a:t>
            </a:r>
            <a:endParaRPr/>
          </a:p>
        </p:txBody>
      </p:sp>
      <p:sp>
        <p:nvSpPr>
          <p:cNvPr id="415" name="Photo-Placeholder-11"/>
          <p:cNvSpPr>
            <a:spLocks noGrp="1"/>
          </p:cNvSpPr>
          <p:nvPr>
            <p:ph type="pic" sz="half" idx="20"/>
          </p:nvPr>
        </p:nvSpPr>
        <p:spPr>
          <a:xfrm>
            <a:off x="7988300" y="1752600"/>
            <a:ext cx="5018024" cy="6039250"/>
          </a:xfrm>
          <a:prstGeom prst="rect">
            <a:avLst/>
          </a:prstGeom>
        </p:spPr>
        <p:txBody>
          <a:bodyPr lIns="91439" tIns="45719" rIns="91439" bIns="45719"/>
          <a:lstStyle/>
          <a:p>
            <a:r>
              <a:rPr lang="es-ES"/>
              <a:t>Haga clic en el icono para agregar una imagen</a:t>
            </a:r>
            <a:endParaRPr/>
          </a:p>
        </p:txBody>
      </p:sp>
      <p:sp>
        <p:nvSpPr>
          <p:cNvPr id="416" name="Shape"/>
          <p:cNvSpPr>
            <a:spLocks noGrp="1"/>
          </p:cNvSpPr>
          <p:nvPr>
            <p:ph type="body" sz="quarter" idx="21" hasCustomPrompt="1"/>
          </p:nvPr>
        </p:nvSpPr>
        <p:spPr>
          <a:xfrm>
            <a:off x="1270575" y="4949596"/>
            <a:ext cx="632864" cy="810542"/>
          </a:xfrm>
          <a:custGeom>
            <a:avLst/>
            <a:gdLst/>
            <a:ahLst/>
            <a:cxnLst>
              <a:cxn ang="0">
                <a:pos x="wd2" y="hd2"/>
              </a:cxn>
              <a:cxn ang="5400000">
                <a:pos x="wd2" y="hd2"/>
              </a:cxn>
              <a:cxn ang="10800000">
                <a:pos x="wd2" y="hd2"/>
              </a:cxn>
              <a:cxn ang="16200000">
                <a:pos x="wd2" y="hd2"/>
              </a:cxn>
            </a:cxnLst>
            <a:rect l="0" t="0" r="r" b="b"/>
            <a:pathLst>
              <a:path w="20146" h="20524" extrusionOk="0">
                <a:moveTo>
                  <a:pt x="19850" y="6130"/>
                </a:moveTo>
                <a:cubicBezTo>
                  <a:pt x="20963" y="10414"/>
                  <a:pt x="18850" y="14744"/>
                  <a:pt x="14877" y="17790"/>
                </a:cubicBezTo>
                <a:cubicBezTo>
                  <a:pt x="12277" y="19784"/>
                  <a:pt x="8979" y="21076"/>
                  <a:pt x="5838" y="20291"/>
                </a:cubicBezTo>
                <a:cubicBezTo>
                  <a:pt x="2584" y="19478"/>
                  <a:pt x="799" y="16784"/>
                  <a:pt x="218" y="13835"/>
                </a:cubicBezTo>
                <a:cubicBezTo>
                  <a:pt x="-637" y="9494"/>
                  <a:pt x="1016" y="5030"/>
                  <a:pt x="5191" y="2175"/>
                </a:cubicBezTo>
                <a:cubicBezTo>
                  <a:pt x="7823" y="374"/>
                  <a:pt x="11188" y="-524"/>
                  <a:pt x="14232" y="320"/>
                </a:cubicBezTo>
                <a:cubicBezTo>
                  <a:pt x="17232" y="1151"/>
                  <a:pt x="19158" y="3467"/>
                  <a:pt x="19850" y="6130"/>
                </a:cubicBezTo>
                <a:close/>
              </a:path>
            </a:pathLst>
          </a:custGeom>
          <a:solidFill>
            <a:srgbClr val="C7B198"/>
          </a:solidFill>
        </p:spPr>
        <p:txBody>
          <a:bodyPr anchor="ctr"/>
          <a:lstStyle/>
          <a:p>
            <a:pPr algn="ctr">
              <a:lnSpc>
                <a:spcPct val="100000"/>
              </a:lnSpc>
              <a:defRPr sz="4200">
                <a:solidFill>
                  <a:srgbClr val="000000"/>
                </a:solidFill>
                <a:latin typeface="+mj-lt"/>
                <a:ea typeface="+mj-ea"/>
                <a:cs typeface="+mj-cs"/>
                <a:sym typeface="Gill Sans"/>
              </a:defRPr>
            </a:pPr>
            <a:r>
              <a:rPr lang="en-US"/>
              <a:t> </a:t>
            </a:r>
            <a:endParaRPr/>
          </a:p>
        </p:txBody>
      </p:sp>
      <p:sp>
        <p:nvSpPr>
          <p:cNvPr id="417" name="Shape"/>
          <p:cNvSpPr>
            <a:spLocks noGrp="1"/>
          </p:cNvSpPr>
          <p:nvPr>
            <p:ph type="body" sz="quarter" idx="22" hasCustomPrompt="1"/>
          </p:nvPr>
        </p:nvSpPr>
        <p:spPr>
          <a:xfrm>
            <a:off x="1270575" y="5954797"/>
            <a:ext cx="632864" cy="810542"/>
          </a:xfrm>
          <a:custGeom>
            <a:avLst/>
            <a:gdLst/>
            <a:ahLst/>
            <a:cxnLst>
              <a:cxn ang="0">
                <a:pos x="wd2" y="hd2"/>
              </a:cxn>
              <a:cxn ang="5400000">
                <a:pos x="wd2" y="hd2"/>
              </a:cxn>
              <a:cxn ang="10800000">
                <a:pos x="wd2" y="hd2"/>
              </a:cxn>
              <a:cxn ang="16200000">
                <a:pos x="wd2" y="hd2"/>
              </a:cxn>
            </a:cxnLst>
            <a:rect l="0" t="0" r="r" b="b"/>
            <a:pathLst>
              <a:path w="20146" h="20524" extrusionOk="0">
                <a:moveTo>
                  <a:pt x="19850" y="6130"/>
                </a:moveTo>
                <a:cubicBezTo>
                  <a:pt x="20963" y="10414"/>
                  <a:pt x="18850" y="14744"/>
                  <a:pt x="14877" y="17790"/>
                </a:cubicBezTo>
                <a:cubicBezTo>
                  <a:pt x="12277" y="19784"/>
                  <a:pt x="8979" y="21076"/>
                  <a:pt x="5838" y="20291"/>
                </a:cubicBezTo>
                <a:cubicBezTo>
                  <a:pt x="2584" y="19478"/>
                  <a:pt x="799" y="16784"/>
                  <a:pt x="218" y="13835"/>
                </a:cubicBezTo>
                <a:cubicBezTo>
                  <a:pt x="-637" y="9494"/>
                  <a:pt x="1016" y="5030"/>
                  <a:pt x="5191" y="2175"/>
                </a:cubicBezTo>
                <a:cubicBezTo>
                  <a:pt x="7823" y="374"/>
                  <a:pt x="11188" y="-524"/>
                  <a:pt x="14232" y="320"/>
                </a:cubicBezTo>
                <a:cubicBezTo>
                  <a:pt x="17232" y="1151"/>
                  <a:pt x="19158" y="3467"/>
                  <a:pt x="19850" y="6130"/>
                </a:cubicBezTo>
                <a:close/>
              </a:path>
            </a:pathLst>
          </a:custGeom>
          <a:solidFill>
            <a:srgbClr val="C7B198"/>
          </a:solidFill>
        </p:spPr>
        <p:txBody>
          <a:bodyPr anchor="ctr"/>
          <a:lstStyle/>
          <a:p>
            <a:pPr algn="ctr">
              <a:lnSpc>
                <a:spcPct val="100000"/>
              </a:lnSpc>
              <a:defRPr sz="4200">
                <a:solidFill>
                  <a:srgbClr val="000000"/>
                </a:solidFill>
                <a:latin typeface="+mj-lt"/>
                <a:ea typeface="+mj-ea"/>
                <a:cs typeface="+mj-cs"/>
                <a:sym typeface="Gill Sans"/>
              </a:defRPr>
            </a:pPr>
            <a:r>
              <a:rPr lang="en-US"/>
              <a:t> </a:t>
            </a:r>
            <a:endParaRPr/>
          </a:p>
        </p:txBody>
      </p:sp>
      <p:sp>
        <p:nvSpPr>
          <p:cNvPr id="418" name="Shape"/>
          <p:cNvSpPr>
            <a:spLocks noGrp="1"/>
          </p:cNvSpPr>
          <p:nvPr>
            <p:ph type="body" sz="quarter" idx="23" hasCustomPrompt="1"/>
          </p:nvPr>
        </p:nvSpPr>
        <p:spPr>
          <a:xfrm>
            <a:off x="1270575" y="6959998"/>
            <a:ext cx="632864" cy="810542"/>
          </a:xfrm>
          <a:custGeom>
            <a:avLst/>
            <a:gdLst/>
            <a:ahLst/>
            <a:cxnLst>
              <a:cxn ang="0">
                <a:pos x="wd2" y="hd2"/>
              </a:cxn>
              <a:cxn ang="5400000">
                <a:pos x="wd2" y="hd2"/>
              </a:cxn>
              <a:cxn ang="10800000">
                <a:pos x="wd2" y="hd2"/>
              </a:cxn>
              <a:cxn ang="16200000">
                <a:pos x="wd2" y="hd2"/>
              </a:cxn>
            </a:cxnLst>
            <a:rect l="0" t="0" r="r" b="b"/>
            <a:pathLst>
              <a:path w="20146" h="20524" extrusionOk="0">
                <a:moveTo>
                  <a:pt x="19850" y="6130"/>
                </a:moveTo>
                <a:cubicBezTo>
                  <a:pt x="20963" y="10414"/>
                  <a:pt x="18850" y="14744"/>
                  <a:pt x="14877" y="17790"/>
                </a:cubicBezTo>
                <a:cubicBezTo>
                  <a:pt x="12277" y="19784"/>
                  <a:pt x="8979" y="21076"/>
                  <a:pt x="5838" y="20291"/>
                </a:cubicBezTo>
                <a:cubicBezTo>
                  <a:pt x="2584" y="19478"/>
                  <a:pt x="799" y="16784"/>
                  <a:pt x="218" y="13835"/>
                </a:cubicBezTo>
                <a:cubicBezTo>
                  <a:pt x="-637" y="9494"/>
                  <a:pt x="1016" y="5030"/>
                  <a:pt x="5191" y="2175"/>
                </a:cubicBezTo>
                <a:cubicBezTo>
                  <a:pt x="7823" y="374"/>
                  <a:pt x="11188" y="-524"/>
                  <a:pt x="14232" y="320"/>
                </a:cubicBezTo>
                <a:cubicBezTo>
                  <a:pt x="17232" y="1151"/>
                  <a:pt x="19158" y="3467"/>
                  <a:pt x="19850" y="6130"/>
                </a:cubicBezTo>
                <a:close/>
              </a:path>
            </a:pathLst>
          </a:custGeom>
          <a:solidFill>
            <a:srgbClr val="C7B198"/>
          </a:solidFill>
        </p:spPr>
        <p:txBody>
          <a:bodyPr anchor="ctr"/>
          <a:lstStyle/>
          <a:p>
            <a:pPr algn="ctr">
              <a:lnSpc>
                <a:spcPct val="100000"/>
              </a:lnSpc>
              <a:defRPr sz="4200">
                <a:solidFill>
                  <a:srgbClr val="000000"/>
                </a:solidFill>
                <a:latin typeface="+mj-lt"/>
                <a:ea typeface="+mj-ea"/>
                <a:cs typeface="+mj-cs"/>
                <a:sym typeface="Gill Sans"/>
              </a:defRPr>
            </a:pPr>
            <a:r>
              <a:rPr lang="en-US"/>
              <a:t> </a:t>
            </a:r>
            <a:endParaRPr/>
          </a:p>
        </p:txBody>
      </p:sp>
      <p:sp>
        <p:nvSpPr>
          <p:cNvPr id="419" name="Shape"/>
          <p:cNvSpPr>
            <a:spLocks noGrp="1"/>
          </p:cNvSpPr>
          <p:nvPr>
            <p:ph type="body" sz="quarter" idx="24" hasCustomPrompt="1"/>
          </p:nvPr>
        </p:nvSpPr>
        <p:spPr>
          <a:xfrm>
            <a:off x="1400926" y="6174056"/>
            <a:ext cx="372162" cy="372024"/>
          </a:xfrm>
          <a:custGeom>
            <a:avLst/>
            <a:gdLst/>
            <a:ahLst/>
            <a:cxnLst>
              <a:cxn ang="0">
                <a:pos x="wd2" y="hd2"/>
              </a:cxn>
              <a:cxn ang="5400000">
                <a:pos x="wd2" y="hd2"/>
              </a:cxn>
              <a:cxn ang="10800000">
                <a:pos x="wd2" y="hd2"/>
              </a:cxn>
              <a:cxn ang="16200000">
                <a:pos x="wd2" y="hd2"/>
              </a:cxn>
            </a:cxnLst>
            <a:rect l="0" t="0" r="r" b="b"/>
            <a:pathLst>
              <a:path w="21600" h="21600" extrusionOk="0">
                <a:moveTo>
                  <a:pt x="21600" y="17927"/>
                </a:moveTo>
                <a:lnTo>
                  <a:pt x="20653" y="17927"/>
                </a:lnTo>
                <a:lnTo>
                  <a:pt x="20653" y="948"/>
                </a:lnTo>
                <a:lnTo>
                  <a:pt x="3639" y="948"/>
                </a:lnTo>
                <a:lnTo>
                  <a:pt x="3639" y="0"/>
                </a:lnTo>
                <a:lnTo>
                  <a:pt x="21600" y="0"/>
                </a:lnTo>
                <a:cubicBezTo>
                  <a:pt x="21600" y="0"/>
                  <a:pt x="21600" y="17927"/>
                  <a:pt x="21600" y="17927"/>
                </a:cubicBezTo>
                <a:close/>
                <a:moveTo>
                  <a:pt x="948" y="2975"/>
                </a:moveTo>
                <a:lnTo>
                  <a:pt x="18618" y="2975"/>
                </a:lnTo>
                <a:lnTo>
                  <a:pt x="18618" y="20652"/>
                </a:lnTo>
                <a:lnTo>
                  <a:pt x="948" y="20652"/>
                </a:lnTo>
                <a:cubicBezTo>
                  <a:pt x="948" y="20652"/>
                  <a:pt x="948" y="2975"/>
                  <a:pt x="948" y="2975"/>
                </a:cubicBezTo>
                <a:close/>
                <a:moveTo>
                  <a:pt x="0" y="21600"/>
                </a:moveTo>
                <a:lnTo>
                  <a:pt x="19566" y="21600"/>
                </a:lnTo>
                <a:lnTo>
                  <a:pt x="19566" y="2027"/>
                </a:lnTo>
                <a:lnTo>
                  <a:pt x="0" y="2027"/>
                </a:lnTo>
                <a:cubicBezTo>
                  <a:pt x="0" y="2027"/>
                  <a:pt x="0" y="21600"/>
                  <a:pt x="0" y="21600"/>
                </a:cubicBezTo>
                <a:close/>
              </a:path>
            </a:pathLst>
          </a:custGeom>
          <a:solidFill>
            <a:srgbClr val="F0ECE2"/>
          </a:solidFill>
        </p:spPr>
        <p:txBody>
          <a:bodyPr lIns="38100" tIns="38100" rIns="38100" bIns="38100" anchor="ctr"/>
          <a:lstStyle/>
          <a:p>
            <a:pPr algn="ctr">
              <a:lnSpc>
                <a:spcPct val="100000"/>
              </a:lnSpc>
              <a:defRPr sz="4200">
                <a:solidFill>
                  <a:srgbClr val="000000"/>
                </a:solidFill>
                <a:latin typeface="+mj-lt"/>
                <a:ea typeface="+mj-ea"/>
                <a:cs typeface="+mj-cs"/>
                <a:sym typeface="Gill Sans"/>
              </a:defRPr>
            </a:pPr>
            <a:r>
              <a:rPr lang="en-US"/>
              <a:t> </a:t>
            </a:r>
            <a:endParaRPr/>
          </a:p>
        </p:txBody>
      </p:sp>
      <p:sp>
        <p:nvSpPr>
          <p:cNvPr id="420" name="Shape"/>
          <p:cNvSpPr>
            <a:spLocks noGrp="1"/>
          </p:cNvSpPr>
          <p:nvPr>
            <p:ph type="body" sz="quarter" idx="25" hasCustomPrompt="1"/>
          </p:nvPr>
        </p:nvSpPr>
        <p:spPr>
          <a:xfrm>
            <a:off x="1400926" y="7215594"/>
            <a:ext cx="372162" cy="299350"/>
          </a:xfrm>
          <a:custGeom>
            <a:avLst/>
            <a:gdLst/>
            <a:ahLst/>
            <a:cxnLst>
              <a:cxn ang="0">
                <a:pos x="wd2" y="hd2"/>
              </a:cxn>
              <a:cxn ang="5400000">
                <a:pos x="wd2" y="hd2"/>
              </a:cxn>
              <a:cxn ang="10800000">
                <a:pos x="wd2" y="hd2"/>
              </a:cxn>
              <a:cxn ang="16200000">
                <a:pos x="wd2" y="hd2"/>
              </a:cxn>
            </a:cxnLst>
            <a:rect l="0" t="0" r="r" b="b"/>
            <a:pathLst>
              <a:path w="21600" h="21600" extrusionOk="0">
                <a:moveTo>
                  <a:pt x="20648" y="20418"/>
                </a:moveTo>
                <a:lnTo>
                  <a:pt x="951" y="20418"/>
                </a:lnTo>
                <a:lnTo>
                  <a:pt x="951" y="1958"/>
                </a:lnTo>
                <a:lnTo>
                  <a:pt x="10799" y="13461"/>
                </a:lnTo>
                <a:lnTo>
                  <a:pt x="20648" y="1958"/>
                </a:lnTo>
                <a:cubicBezTo>
                  <a:pt x="20648" y="1958"/>
                  <a:pt x="20648" y="20418"/>
                  <a:pt x="20648" y="20418"/>
                </a:cubicBezTo>
                <a:close/>
                <a:moveTo>
                  <a:pt x="19923" y="1182"/>
                </a:moveTo>
                <a:lnTo>
                  <a:pt x="10799" y="11839"/>
                </a:lnTo>
                <a:lnTo>
                  <a:pt x="1677" y="1182"/>
                </a:lnTo>
                <a:cubicBezTo>
                  <a:pt x="1677" y="1182"/>
                  <a:pt x="19923" y="1182"/>
                  <a:pt x="19923" y="1182"/>
                </a:cubicBezTo>
                <a:close/>
                <a:moveTo>
                  <a:pt x="21600" y="0"/>
                </a:moveTo>
                <a:lnTo>
                  <a:pt x="0" y="0"/>
                </a:lnTo>
                <a:lnTo>
                  <a:pt x="0" y="21600"/>
                </a:lnTo>
                <a:lnTo>
                  <a:pt x="21599" y="21600"/>
                </a:lnTo>
                <a:cubicBezTo>
                  <a:pt x="21599" y="21600"/>
                  <a:pt x="21600" y="0"/>
                  <a:pt x="21600" y="0"/>
                </a:cubicBezTo>
                <a:close/>
              </a:path>
            </a:pathLst>
          </a:custGeom>
          <a:solidFill>
            <a:srgbClr val="F0ECE2"/>
          </a:solidFill>
        </p:spPr>
        <p:txBody>
          <a:bodyPr lIns="38100" tIns="38100" rIns="38100" bIns="38100" anchor="ctr"/>
          <a:lstStyle/>
          <a:p>
            <a:pPr algn="ctr">
              <a:lnSpc>
                <a:spcPct val="100000"/>
              </a:lnSpc>
              <a:defRPr sz="4200">
                <a:solidFill>
                  <a:srgbClr val="000000"/>
                </a:solidFill>
                <a:latin typeface="+mj-lt"/>
                <a:ea typeface="+mj-ea"/>
                <a:cs typeface="+mj-cs"/>
                <a:sym typeface="Gill Sans"/>
              </a:defRPr>
            </a:pPr>
            <a:r>
              <a:rPr lang="en-US"/>
              <a:t> </a:t>
            </a:r>
            <a:endParaRPr/>
          </a:p>
        </p:txBody>
      </p:sp>
      <p:sp>
        <p:nvSpPr>
          <p:cNvPr id="421" name="Shape"/>
          <p:cNvSpPr>
            <a:spLocks noGrp="1"/>
          </p:cNvSpPr>
          <p:nvPr>
            <p:ph type="body" sz="quarter" idx="26" hasCustomPrompt="1"/>
          </p:nvPr>
        </p:nvSpPr>
        <p:spPr>
          <a:xfrm>
            <a:off x="1421723" y="5205192"/>
            <a:ext cx="330569" cy="299350"/>
          </a:xfrm>
          <a:custGeom>
            <a:avLst/>
            <a:gdLst/>
            <a:ahLst/>
            <a:cxnLst>
              <a:cxn ang="0">
                <a:pos x="wd2" y="hd2"/>
              </a:cxn>
              <a:cxn ang="5400000">
                <a:pos x="wd2" y="hd2"/>
              </a:cxn>
              <a:cxn ang="10800000">
                <a:pos x="wd2" y="hd2"/>
              </a:cxn>
              <a:cxn ang="16200000">
                <a:pos x="wd2" y="hd2"/>
              </a:cxn>
            </a:cxnLst>
            <a:rect l="0" t="0" r="r" b="b"/>
            <a:pathLst>
              <a:path w="21600" h="21600" extrusionOk="0">
                <a:moveTo>
                  <a:pt x="2527" y="3874"/>
                </a:moveTo>
                <a:cubicBezTo>
                  <a:pt x="2036" y="3874"/>
                  <a:pt x="1636" y="3433"/>
                  <a:pt x="1636" y="2890"/>
                </a:cubicBezTo>
                <a:cubicBezTo>
                  <a:pt x="1636" y="2348"/>
                  <a:pt x="2036" y="1907"/>
                  <a:pt x="2527" y="1907"/>
                </a:cubicBezTo>
                <a:cubicBezTo>
                  <a:pt x="3018" y="1907"/>
                  <a:pt x="3418" y="2348"/>
                  <a:pt x="3418" y="2890"/>
                </a:cubicBezTo>
                <a:cubicBezTo>
                  <a:pt x="3418" y="3433"/>
                  <a:pt x="3018" y="3874"/>
                  <a:pt x="2527" y="3874"/>
                </a:cubicBezTo>
                <a:close/>
                <a:moveTo>
                  <a:pt x="7192" y="3874"/>
                </a:moveTo>
                <a:cubicBezTo>
                  <a:pt x="6701" y="3874"/>
                  <a:pt x="6301" y="3433"/>
                  <a:pt x="6301" y="2890"/>
                </a:cubicBezTo>
                <a:cubicBezTo>
                  <a:pt x="6301" y="2348"/>
                  <a:pt x="6701" y="1907"/>
                  <a:pt x="7192" y="1907"/>
                </a:cubicBezTo>
                <a:cubicBezTo>
                  <a:pt x="7684" y="1907"/>
                  <a:pt x="8085" y="2348"/>
                  <a:pt x="8085" y="2890"/>
                </a:cubicBezTo>
                <a:cubicBezTo>
                  <a:pt x="8085" y="3433"/>
                  <a:pt x="7684" y="3874"/>
                  <a:pt x="7192" y="3874"/>
                </a:cubicBezTo>
                <a:close/>
                <a:moveTo>
                  <a:pt x="4860" y="3874"/>
                </a:moveTo>
                <a:cubicBezTo>
                  <a:pt x="4369" y="3874"/>
                  <a:pt x="3969" y="3433"/>
                  <a:pt x="3969" y="2890"/>
                </a:cubicBezTo>
                <a:cubicBezTo>
                  <a:pt x="3969" y="2348"/>
                  <a:pt x="4369" y="1907"/>
                  <a:pt x="4860" y="1907"/>
                </a:cubicBezTo>
                <a:cubicBezTo>
                  <a:pt x="5351" y="1907"/>
                  <a:pt x="5751" y="2348"/>
                  <a:pt x="5751" y="2890"/>
                </a:cubicBezTo>
                <a:cubicBezTo>
                  <a:pt x="5751" y="3433"/>
                  <a:pt x="5351" y="3874"/>
                  <a:pt x="4860" y="3874"/>
                </a:cubicBezTo>
                <a:close/>
                <a:moveTo>
                  <a:pt x="20644" y="4726"/>
                </a:moveTo>
                <a:lnTo>
                  <a:pt x="956" y="4726"/>
                </a:lnTo>
                <a:lnTo>
                  <a:pt x="956" y="1055"/>
                </a:lnTo>
                <a:lnTo>
                  <a:pt x="20644" y="1055"/>
                </a:lnTo>
                <a:cubicBezTo>
                  <a:pt x="20644" y="1055"/>
                  <a:pt x="20644" y="4726"/>
                  <a:pt x="20644" y="4726"/>
                </a:cubicBezTo>
                <a:close/>
                <a:moveTo>
                  <a:pt x="20644" y="20545"/>
                </a:moveTo>
                <a:lnTo>
                  <a:pt x="956" y="20545"/>
                </a:lnTo>
                <a:lnTo>
                  <a:pt x="956" y="5781"/>
                </a:lnTo>
                <a:lnTo>
                  <a:pt x="20644" y="5781"/>
                </a:lnTo>
                <a:cubicBezTo>
                  <a:pt x="20644" y="5781"/>
                  <a:pt x="20644" y="20545"/>
                  <a:pt x="20644" y="20545"/>
                </a:cubicBezTo>
                <a:close/>
                <a:moveTo>
                  <a:pt x="0" y="0"/>
                </a:moveTo>
                <a:lnTo>
                  <a:pt x="0" y="21600"/>
                </a:lnTo>
                <a:lnTo>
                  <a:pt x="21600" y="21600"/>
                </a:lnTo>
                <a:lnTo>
                  <a:pt x="21600" y="0"/>
                </a:lnTo>
                <a:cubicBezTo>
                  <a:pt x="21600" y="0"/>
                  <a:pt x="0" y="0"/>
                  <a:pt x="0" y="0"/>
                </a:cubicBezTo>
                <a:close/>
              </a:path>
            </a:pathLst>
          </a:custGeom>
          <a:solidFill>
            <a:srgbClr val="F0ECE2"/>
          </a:solidFill>
        </p:spPr>
        <p:txBody>
          <a:bodyPr lIns="38100" tIns="38100" rIns="38100" bIns="38100" anchor="ctr"/>
          <a:lstStyle/>
          <a:p>
            <a:pPr algn="ctr">
              <a:lnSpc>
                <a:spcPct val="100000"/>
              </a:lnSpc>
              <a:defRPr sz="4200">
                <a:solidFill>
                  <a:srgbClr val="000000"/>
                </a:solidFill>
                <a:latin typeface="+mj-lt"/>
                <a:ea typeface="+mj-ea"/>
                <a:cs typeface="+mj-cs"/>
                <a:sym typeface="Gill Sans"/>
              </a:defRPr>
            </a:pPr>
            <a:r>
              <a:rPr lang="en-US"/>
              <a:t> </a:t>
            </a:r>
            <a:endParaRPr/>
          </a:p>
        </p:txBody>
      </p:sp>
      <p:sp>
        <p:nvSpPr>
          <p:cNvPr id="422"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18">
    <p:spTree>
      <p:nvGrpSpPr>
        <p:cNvPr id="1" name=""/>
        <p:cNvGrpSpPr/>
        <p:nvPr/>
      </p:nvGrpSpPr>
      <p:grpSpPr>
        <a:xfrm>
          <a:off x="0" y="0"/>
          <a:ext cx="0" cy="0"/>
          <a:chOff x="0" y="0"/>
          <a:chExt cx="0" cy="0"/>
        </a:xfrm>
      </p:grpSpPr>
      <p:sp>
        <p:nvSpPr>
          <p:cNvPr id="429" name="Title Text"/>
          <p:cNvSpPr txBox="1">
            <a:spLocks noGrp="1"/>
          </p:cNvSpPr>
          <p:nvPr>
            <p:ph type="title"/>
          </p:nvPr>
        </p:nvSpPr>
        <p:spPr>
          <a:xfrm>
            <a:off x="6807200" y="1983060"/>
            <a:ext cx="5232400" cy="849115"/>
          </a:xfrm>
          <a:prstGeom prst="rect">
            <a:avLst/>
          </a:prstGeom>
        </p:spPr>
        <p:txBody>
          <a:bodyPr/>
          <a:lstStyle/>
          <a:p>
            <a:r>
              <a:rPr lang="es-ES"/>
              <a:t>Haga clic para modificar el estilo de título del patrón</a:t>
            </a:r>
            <a:endParaRPr/>
          </a:p>
        </p:txBody>
      </p:sp>
      <p:sp>
        <p:nvSpPr>
          <p:cNvPr id="430" name="Body Level One…"/>
          <p:cNvSpPr txBox="1">
            <a:spLocks noGrp="1"/>
          </p:cNvSpPr>
          <p:nvPr>
            <p:ph type="body" sz="quarter" idx="1" hasCustomPrompt="1"/>
          </p:nvPr>
        </p:nvSpPr>
        <p:spPr>
          <a:xfrm>
            <a:off x="6807200" y="3369738"/>
            <a:ext cx="5232400" cy="1155959"/>
          </a:xfrm>
          <a:prstGeom prst="rect">
            <a:avLst/>
          </a:prstGeom>
        </p:spPr>
        <p:txBody>
          <a:bodyPr/>
          <a:lstStyle/>
          <a:p>
            <a:r>
              <a:t>Body Level One</a:t>
            </a:r>
          </a:p>
          <a:p>
            <a:pPr lvl="1"/>
            <a:r>
              <a:t>Body Level Two</a:t>
            </a:r>
          </a:p>
          <a:p>
            <a:pPr lvl="2"/>
            <a:r>
              <a:t>Body Level Three</a:t>
            </a:r>
          </a:p>
        </p:txBody>
      </p:sp>
      <p:sp>
        <p:nvSpPr>
          <p:cNvPr id="431" name="Cras justo, ac facilisis in, egestas eget quam."/>
          <p:cNvSpPr txBox="1">
            <a:spLocks noGrp="1"/>
          </p:cNvSpPr>
          <p:nvPr>
            <p:ph type="body" sz="quarter" idx="13"/>
          </p:nvPr>
        </p:nvSpPr>
        <p:spPr>
          <a:xfrm>
            <a:off x="7690748" y="5326114"/>
            <a:ext cx="4343098" cy="299350"/>
          </a:xfrm>
          <a:prstGeom prst="rect">
            <a:avLst/>
          </a:prstGeom>
        </p:spPr>
        <p:txBody>
          <a:bodyPr/>
          <a:lstStyle>
            <a:lvl1pPr>
              <a:defRPr sz="1300"/>
            </a:lvl1pPr>
          </a:lstStyle>
          <a:p>
            <a:pPr lvl="0"/>
            <a:r>
              <a:rPr lang="es-ES"/>
              <a:t>Haga clic para modificar los estilos de texto del patrón</a:t>
            </a:r>
          </a:p>
        </p:txBody>
      </p:sp>
      <p:sp>
        <p:nvSpPr>
          <p:cNvPr id="432" name="Purus Tortor Vestibulum"/>
          <p:cNvSpPr txBox="1">
            <a:spLocks noGrp="1"/>
          </p:cNvSpPr>
          <p:nvPr>
            <p:ph type="body" sz="quarter" idx="14"/>
          </p:nvPr>
        </p:nvSpPr>
        <p:spPr>
          <a:xfrm>
            <a:off x="7690748" y="5063260"/>
            <a:ext cx="4343098" cy="299350"/>
          </a:xfrm>
          <a:prstGeom prst="rect">
            <a:avLst/>
          </a:prstGeom>
        </p:spPr>
        <p:txBody>
          <a:bodyPr anchor="ctr"/>
          <a:lstStyle>
            <a:lvl1pPr>
              <a:lnSpc>
                <a:spcPct val="100000"/>
              </a:lnSpc>
              <a:defRPr sz="1200" cap="all" spc="60">
                <a:solidFill>
                  <a:srgbClr val="C7B198"/>
                </a:solidFill>
                <a:latin typeface="+mn-lt"/>
                <a:ea typeface="+mn-ea"/>
                <a:cs typeface="+mn-cs"/>
                <a:sym typeface="Avenir Next Medium"/>
              </a:defRPr>
            </a:lvl1pPr>
          </a:lstStyle>
          <a:p>
            <a:pPr lvl="0"/>
            <a:r>
              <a:rPr lang="es-ES"/>
              <a:t>Haga clic para modificar los estilos de texto del patrón</a:t>
            </a:r>
          </a:p>
        </p:txBody>
      </p:sp>
      <p:sp>
        <p:nvSpPr>
          <p:cNvPr id="433" name="Cras odio, ac facilisis in, egestas eget quam."/>
          <p:cNvSpPr txBox="1">
            <a:spLocks noGrp="1"/>
          </p:cNvSpPr>
          <p:nvPr>
            <p:ph type="body" sz="quarter" idx="15"/>
          </p:nvPr>
        </p:nvSpPr>
        <p:spPr>
          <a:xfrm>
            <a:off x="7690748" y="6303524"/>
            <a:ext cx="4343098" cy="299351"/>
          </a:xfrm>
          <a:prstGeom prst="rect">
            <a:avLst/>
          </a:prstGeom>
        </p:spPr>
        <p:txBody>
          <a:bodyPr/>
          <a:lstStyle>
            <a:lvl1pPr>
              <a:defRPr sz="1300"/>
            </a:lvl1pPr>
          </a:lstStyle>
          <a:p>
            <a:pPr lvl="0"/>
            <a:r>
              <a:rPr lang="es-ES"/>
              <a:t>Haga clic para modificar los estilos de texto del patrón</a:t>
            </a:r>
          </a:p>
        </p:txBody>
      </p:sp>
      <p:sp>
        <p:nvSpPr>
          <p:cNvPr id="434" name="Euismod Ipsum Fermentum"/>
          <p:cNvSpPr txBox="1">
            <a:spLocks noGrp="1"/>
          </p:cNvSpPr>
          <p:nvPr>
            <p:ph type="body" sz="quarter" idx="16"/>
          </p:nvPr>
        </p:nvSpPr>
        <p:spPr>
          <a:xfrm>
            <a:off x="7690748" y="6040671"/>
            <a:ext cx="4343098" cy="299350"/>
          </a:xfrm>
          <a:prstGeom prst="rect">
            <a:avLst/>
          </a:prstGeom>
        </p:spPr>
        <p:txBody>
          <a:bodyPr anchor="ctr"/>
          <a:lstStyle>
            <a:lvl1pPr>
              <a:lnSpc>
                <a:spcPct val="100000"/>
              </a:lnSpc>
              <a:defRPr sz="1200" cap="all" spc="60">
                <a:solidFill>
                  <a:srgbClr val="C7B198"/>
                </a:solidFill>
                <a:latin typeface="+mn-lt"/>
                <a:ea typeface="+mn-ea"/>
                <a:cs typeface="+mn-cs"/>
                <a:sym typeface="Avenir Next Medium"/>
              </a:defRPr>
            </a:lvl1pPr>
          </a:lstStyle>
          <a:p>
            <a:pPr lvl="0"/>
            <a:r>
              <a:rPr lang="es-ES"/>
              <a:t>Haga clic para modificar los estilos de texto del patrón</a:t>
            </a:r>
          </a:p>
        </p:txBody>
      </p:sp>
      <p:sp>
        <p:nvSpPr>
          <p:cNvPr id="435" name="Aenean bibendum nulla consectetur."/>
          <p:cNvSpPr txBox="1">
            <a:spLocks noGrp="1"/>
          </p:cNvSpPr>
          <p:nvPr>
            <p:ph type="body" sz="quarter" idx="17"/>
          </p:nvPr>
        </p:nvSpPr>
        <p:spPr>
          <a:xfrm>
            <a:off x="7690748" y="7347021"/>
            <a:ext cx="4343098" cy="299350"/>
          </a:xfrm>
          <a:prstGeom prst="rect">
            <a:avLst/>
          </a:prstGeom>
        </p:spPr>
        <p:txBody>
          <a:bodyPr/>
          <a:lstStyle>
            <a:lvl1pPr>
              <a:defRPr sz="1300"/>
            </a:lvl1pPr>
          </a:lstStyle>
          <a:p>
            <a:pPr lvl="0"/>
            <a:r>
              <a:rPr lang="es-ES"/>
              <a:t>Haga clic para modificar los estilos de texto del patrón</a:t>
            </a:r>
          </a:p>
        </p:txBody>
      </p:sp>
      <p:sp>
        <p:nvSpPr>
          <p:cNvPr id="436" name="Vestibulum Ipsum Ligula"/>
          <p:cNvSpPr txBox="1">
            <a:spLocks noGrp="1"/>
          </p:cNvSpPr>
          <p:nvPr>
            <p:ph type="body" sz="quarter" idx="18"/>
          </p:nvPr>
        </p:nvSpPr>
        <p:spPr>
          <a:xfrm>
            <a:off x="7690748" y="7084167"/>
            <a:ext cx="4343098" cy="299350"/>
          </a:xfrm>
          <a:prstGeom prst="rect">
            <a:avLst/>
          </a:prstGeom>
        </p:spPr>
        <p:txBody>
          <a:bodyPr anchor="ctr"/>
          <a:lstStyle>
            <a:lvl1pPr>
              <a:lnSpc>
                <a:spcPct val="100000"/>
              </a:lnSpc>
              <a:defRPr sz="1200" cap="all" spc="60">
                <a:solidFill>
                  <a:srgbClr val="C7B198"/>
                </a:solidFill>
                <a:latin typeface="+mn-lt"/>
                <a:ea typeface="+mn-ea"/>
                <a:cs typeface="+mn-cs"/>
                <a:sym typeface="Avenir Next Medium"/>
              </a:defRPr>
            </a:lvl1pPr>
          </a:lstStyle>
          <a:p>
            <a:pPr lvl="0"/>
            <a:r>
              <a:rPr lang="es-ES"/>
              <a:t>Haga clic para modificar los estilos de texto del patrón</a:t>
            </a:r>
          </a:p>
        </p:txBody>
      </p:sp>
      <p:sp>
        <p:nvSpPr>
          <p:cNvPr id="437" name="Shape"/>
          <p:cNvSpPr>
            <a:spLocks noGrp="1"/>
          </p:cNvSpPr>
          <p:nvPr>
            <p:ph type="body" sz="quarter" idx="19" hasCustomPrompt="1"/>
          </p:nvPr>
        </p:nvSpPr>
        <p:spPr>
          <a:xfrm>
            <a:off x="6795075" y="4949596"/>
            <a:ext cx="632864" cy="810542"/>
          </a:xfrm>
          <a:custGeom>
            <a:avLst/>
            <a:gdLst/>
            <a:ahLst/>
            <a:cxnLst>
              <a:cxn ang="0">
                <a:pos x="wd2" y="hd2"/>
              </a:cxn>
              <a:cxn ang="5400000">
                <a:pos x="wd2" y="hd2"/>
              </a:cxn>
              <a:cxn ang="10800000">
                <a:pos x="wd2" y="hd2"/>
              </a:cxn>
              <a:cxn ang="16200000">
                <a:pos x="wd2" y="hd2"/>
              </a:cxn>
            </a:cxnLst>
            <a:rect l="0" t="0" r="r" b="b"/>
            <a:pathLst>
              <a:path w="20146" h="20524" extrusionOk="0">
                <a:moveTo>
                  <a:pt x="19850" y="6130"/>
                </a:moveTo>
                <a:cubicBezTo>
                  <a:pt x="20963" y="10414"/>
                  <a:pt x="18850" y="14744"/>
                  <a:pt x="14877" y="17790"/>
                </a:cubicBezTo>
                <a:cubicBezTo>
                  <a:pt x="12277" y="19784"/>
                  <a:pt x="8979" y="21076"/>
                  <a:pt x="5838" y="20291"/>
                </a:cubicBezTo>
                <a:cubicBezTo>
                  <a:pt x="2584" y="19478"/>
                  <a:pt x="799" y="16784"/>
                  <a:pt x="218" y="13835"/>
                </a:cubicBezTo>
                <a:cubicBezTo>
                  <a:pt x="-637" y="9494"/>
                  <a:pt x="1016" y="5030"/>
                  <a:pt x="5191" y="2175"/>
                </a:cubicBezTo>
                <a:cubicBezTo>
                  <a:pt x="7823" y="374"/>
                  <a:pt x="11188" y="-524"/>
                  <a:pt x="14232" y="320"/>
                </a:cubicBezTo>
                <a:cubicBezTo>
                  <a:pt x="17232" y="1151"/>
                  <a:pt x="19158" y="3467"/>
                  <a:pt x="19850" y="6130"/>
                </a:cubicBezTo>
                <a:close/>
              </a:path>
            </a:pathLst>
          </a:custGeom>
          <a:solidFill>
            <a:srgbClr val="C7B198"/>
          </a:solidFill>
        </p:spPr>
        <p:txBody>
          <a:bodyPr anchor="ctr"/>
          <a:lstStyle/>
          <a:p>
            <a:pPr algn="ctr">
              <a:lnSpc>
                <a:spcPct val="100000"/>
              </a:lnSpc>
              <a:defRPr sz="4200">
                <a:solidFill>
                  <a:srgbClr val="000000"/>
                </a:solidFill>
                <a:latin typeface="+mj-lt"/>
                <a:ea typeface="+mj-ea"/>
                <a:cs typeface="+mj-cs"/>
                <a:sym typeface="Gill Sans"/>
              </a:defRPr>
            </a:pPr>
            <a:r>
              <a:rPr lang="en-US"/>
              <a:t> </a:t>
            </a:r>
            <a:endParaRPr/>
          </a:p>
        </p:txBody>
      </p:sp>
      <p:sp>
        <p:nvSpPr>
          <p:cNvPr id="438" name="Shape"/>
          <p:cNvSpPr>
            <a:spLocks noGrp="1"/>
          </p:cNvSpPr>
          <p:nvPr>
            <p:ph type="body" sz="quarter" idx="20" hasCustomPrompt="1"/>
          </p:nvPr>
        </p:nvSpPr>
        <p:spPr>
          <a:xfrm>
            <a:off x="6795075" y="5954797"/>
            <a:ext cx="632864" cy="810542"/>
          </a:xfrm>
          <a:custGeom>
            <a:avLst/>
            <a:gdLst/>
            <a:ahLst/>
            <a:cxnLst>
              <a:cxn ang="0">
                <a:pos x="wd2" y="hd2"/>
              </a:cxn>
              <a:cxn ang="5400000">
                <a:pos x="wd2" y="hd2"/>
              </a:cxn>
              <a:cxn ang="10800000">
                <a:pos x="wd2" y="hd2"/>
              </a:cxn>
              <a:cxn ang="16200000">
                <a:pos x="wd2" y="hd2"/>
              </a:cxn>
            </a:cxnLst>
            <a:rect l="0" t="0" r="r" b="b"/>
            <a:pathLst>
              <a:path w="20146" h="20524" extrusionOk="0">
                <a:moveTo>
                  <a:pt x="19850" y="6130"/>
                </a:moveTo>
                <a:cubicBezTo>
                  <a:pt x="20963" y="10414"/>
                  <a:pt x="18850" y="14744"/>
                  <a:pt x="14877" y="17790"/>
                </a:cubicBezTo>
                <a:cubicBezTo>
                  <a:pt x="12277" y="19784"/>
                  <a:pt x="8979" y="21076"/>
                  <a:pt x="5838" y="20291"/>
                </a:cubicBezTo>
                <a:cubicBezTo>
                  <a:pt x="2584" y="19478"/>
                  <a:pt x="799" y="16784"/>
                  <a:pt x="218" y="13835"/>
                </a:cubicBezTo>
                <a:cubicBezTo>
                  <a:pt x="-637" y="9494"/>
                  <a:pt x="1016" y="5030"/>
                  <a:pt x="5191" y="2175"/>
                </a:cubicBezTo>
                <a:cubicBezTo>
                  <a:pt x="7823" y="374"/>
                  <a:pt x="11188" y="-524"/>
                  <a:pt x="14232" y="320"/>
                </a:cubicBezTo>
                <a:cubicBezTo>
                  <a:pt x="17232" y="1151"/>
                  <a:pt x="19158" y="3467"/>
                  <a:pt x="19850" y="6130"/>
                </a:cubicBezTo>
                <a:close/>
              </a:path>
            </a:pathLst>
          </a:custGeom>
          <a:solidFill>
            <a:srgbClr val="C7B198"/>
          </a:solidFill>
        </p:spPr>
        <p:txBody>
          <a:bodyPr anchor="ctr"/>
          <a:lstStyle/>
          <a:p>
            <a:pPr algn="ctr">
              <a:lnSpc>
                <a:spcPct val="100000"/>
              </a:lnSpc>
              <a:defRPr sz="4200">
                <a:solidFill>
                  <a:srgbClr val="000000"/>
                </a:solidFill>
                <a:latin typeface="+mj-lt"/>
                <a:ea typeface="+mj-ea"/>
                <a:cs typeface="+mj-cs"/>
                <a:sym typeface="Gill Sans"/>
              </a:defRPr>
            </a:pPr>
            <a:r>
              <a:rPr lang="en-US"/>
              <a:t> </a:t>
            </a:r>
            <a:endParaRPr/>
          </a:p>
        </p:txBody>
      </p:sp>
      <p:sp>
        <p:nvSpPr>
          <p:cNvPr id="439" name="Shape"/>
          <p:cNvSpPr>
            <a:spLocks noGrp="1"/>
          </p:cNvSpPr>
          <p:nvPr>
            <p:ph type="body" sz="quarter" idx="21" hasCustomPrompt="1"/>
          </p:nvPr>
        </p:nvSpPr>
        <p:spPr>
          <a:xfrm>
            <a:off x="6795075" y="6959998"/>
            <a:ext cx="632864" cy="810542"/>
          </a:xfrm>
          <a:custGeom>
            <a:avLst/>
            <a:gdLst/>
            <a:ahLst/>
            <a:cxnLst>
              <a:cxn ang="0">
                <a:pos x="wd2" y="hd2"/>
              </a:cxn>
              <a:cxn ang="5400000">
                <a:pos x="wd2" y="hd2"/>
              </a:cxn>
              <a:cxn ang="10800000">
                <a:pos x="wd2" y="hd2"/>
              </a:cxn>
              <a:cxn ang="16200000">
                <a:pos x="wd2" y="hd2"/>
              </a:cxn>
            </a:cxnLst>
            <a:rect l="0" t="0" r="r" b="b"/>
            <a:pathLst>
              <a:path w="20146" h="20524" extrusionOk="0">
                <a:moveTo>
                  <a:pt x="19850" y="6130"/>
                </a:moveTo>
                <a:cubicBezTo>
                  <a:pt x="20963" y="10414"/>
                  <a:pt x="18850" y="14744"/>
                  <a:pt x="14877" y="17790"/>
                </a:cubicBezTo>
                <a:cubicBezTo>
                  <a:pt x="12277" y="19784"/>
                  <a:pt x="8979" y="21076"/>
                  <a:pt x="5838" y="20291"/>
                </a:cubicBezTo>
                <a:cubicBezTo>
                  <a:pt x="2584" y="19478"/>
                  <a:pt x="799" y="16784"/>
                  <a:pt x="218" y="13835"/>
                </a:cubicBezTo>
                <a:cubicBezTo>
                  <a:pt x="-637" y="9494"/>
                  <a:pt x="1016" y="5030"/>
                  <a:pt x="5191" y="2175"/>
                </a:cubicBezTo>
                <a:cubicBezTo>
                  <a:pt x="7823" y="374"/>
                  <a:pt x="11188" y="-524"/>
                  <a:pt x="14232" y="320"/>
                </a:cubicBezTo>
                <a:cubicBezTo>
                  <a:pt x="17232" y="1151"/>
                  <a:pt x="19158" y="3467"/>
                  <a:pt x="19850" y="6130"/>
                </a:cubicBezTo>
                <a:close/>
              </a:path>
            </a:pathLst>
          </a:custGeom>
          <a:solidFill>
            <a:srgbClr val="C7B198"/>
          </a:solidFill>
        </p:spPr>
        <p:txBody>
          <a:bodyPr anchor="ctr"/>
          <a:lstStyle/>
          <a:p>
            <a:pPr algn="ctr">
              <a:lnSpc>
                <a:spcPct val="100000"/>
              </a:lnSpc>
              <a:defRPr sz="4200">
                <a:solidFill>
                  <a:srgbClr val="000000"/>
                </a:solidFill>
                <a:latin typeface="+mj-lt"/>
                <a:ea typeface="+mj-ea"/>
                <a:cs typeface="+mj-cs"/>
                <a:sym typeface="Gill Sans"/>
              </a:defRPr>
            </a:pPr>
            <a:r>
              <a:rPr lang="en-US"/>
              <a:t> </a:t>
            </a:r>
            <a:endParaRPr/>
          </a:p>
        </p:txBody>
      </p:sp>
      <p:sp>
        <p:nvSpPr>
          <p:cNvPr id="440" name="Photo-Placeholder-26.png"/>
          <p:cNvSpPr>
            <a:spLocks noGrp="1"/>
          </p:cNvSpPr>
          <p:nvPr>
            <p:ph type="pic" sz="half" idx="22"/>
          </p:nvPr>
        </p:nvSpPr>
        <p:spPr>
          <a:xfrm>
            <a:off x="-7567" y="1250471"/>
            <a:ext cx="5379346" cy="7252658"/>
          </a:xfrm>
          <a:prstGeom prst="rect">
            <a:avLst/>
          </a:prstGeom>
          <a:effectLst>
            <a:outerShdw blurRad="190500" dir="4032611" rotWithShape="0">
              <a:srgbClr val="000000">
                <a:alpha val="38836"/>
              </a:srgbClr>
            </a:outerShdw>
          </a:effectLst>
        </p:spPr>
        <p:txBody>
          <a:bodyPr lIns="91439" tIns="45719" rIns="91439" bIns="45719"/>
          <a:lstStyle/>
          <a:p>
            <a:r>
              <a:rPr lang="es-ES"/>
              <a:t>Haga clic en el icono para agregar una imagen</a:t>
            </a:r>
            <a:endParaRPr/>
          </a:p>
        </p:txBody>
      </p:sp>
      <p:sp>
        <p:nvSpPr>
          <p:cNvPr id="441" name="Photo-Placeholder-19"/>
          <p:cNvSpPr>
            <a:spLocks noGrp="1"/>
          </p:cNvSpPr>
          <p:nvPr>
            <p:ph type="pic" sz="quarter" idx="23"/>
          </p:nvPr>
        </p:nvSpPr>
        <p:spPr>
          <a:xfrm>
            <a:off x="2476" y="1690564"/>
            <a:ext cx="4955787" cy="4603476"/>
          </a:xfrm>
          <a:prstGeom prst="rect">
            <a:avLst/>
          </a:prstGeom>
        </p:spPr>
        <p:txBody>
          <a:bodyPr lIns="91439" tIns="45719" rIns="91439" bIns="45719"/>
          <a:lstStyle/>
          <a:p>
            <a:r>
              <a:rPr lang="es-ES"/>
              <a:t>Haga clic en el icono para agregar una imagen</a:t>
            </a:r>
            <a:endParaRPr/>
          </a:p>
        </p:txBody>
      </p:sp>
      <p:sp>
        <p:nvSpPr>
          <p:cNvPr id="442" name="Shape"/>
          <p:cNvSpPr>
            <a:spLocks noGrp="1"/>
          </p:cNvSpPr>
          <p:nvPr>
            <p:ph type="body" sz="quarter" idx="24" hasCustomPrompt="1"/>
          </p:nvPr>
        </p:nvSpPr>
        <p:spPr>
          <a:xfrm>
            <a:off x="6925426" y="6174056"/>
            <a:ext cx="372162" cy="372024"/>
          </a:xfrm>
          <a:custGeom>
            <a:avLst/>
            <a:gdLst/>
            <a:ahLst/>
            <a:cxnLst>
              <a:cxn ang="0">
                <a:pos x="wd2" y="hd2"/>
              </a:cxn>
              <a:cxn ang="5400000">
                <a:pos x="wd2" y="hd2"/>
              </a:cxn>
              <a:cxn ang="10800000">
                <a:pos x="wd2" y="hd2"/>
              </a:cxn>
              <a:cxn ang="16200000">
                <a:pos x="wd2" y="hd2"/>
              </a:cxn>
            </a:cxnLst>
            <a:rect l="0" t="0" r="r" b="b"/>
            <a:pathLst>
              <a:path w="21600" h="21600" extrusionOk="0">
                <a:moveTo>
                  <a:pt x="21600" y="17927"/>
                </a:moveTo>
                <a:lnTo>
                  <a:pt x="20653" y="17927"/>
                </a:lnTo>
                <a:lnTo>
                  <a:pt x="20653" y="948"/>
                </a:lnTo>
                <a:lnTo>
                  <a:pt x="3639" y="948"/>
                </a:lnTo>
                <a:lnTo>
                  <a:pt x="3639" y="0"/>
                </a:lnTo>
                <a:lnTo>
                  <a:pt x="21600" y="0"/>
                </a:lnTo>
                <a:cubicBezTo>
                  <a:pt x="21600" y="0"/>
                  <a:pt x="21600" y="17927"/>
                  <a:pt x="21600" y="17927"/>
                </a:cubicBezTo>
                <a:close/>
                <a:moveTo>
                  <a:pt x="948" y="2975"/>
                </a:moveTo>
                <a:lnTo>
                  <a:pt x="18618" y="2975"/>
                </a:lnTo>
                <a:lnTo>
                  <a:pt x="18618" y="20652"/>
                </a:lnTo>
                <a:lnTo>
                  <a:pt x="948" y="20652"/>
                </a:lnTo>
                <a:cubicBezTo>
                  <a:pt x="948" y="20652"/>
                  <a:pt x="948" y="2975"/>
                  <a:pt x="948" y="2975"/>
                </a:cubicBezTo>
                <a:close/>
                <a:moveTo>
                  <a:pt x="0" y="21600"/>
                </a:moveTo>
                <a:lnTo>
                  <a:pt x="19566" y="21600"/>
                </a:lnTo>
                <a:lnTo>
                  <a:pt x="19566" y="2027"/>
                </a:lnTo>
                <a:lnTo>
                  <a:pt x="0" y="2027"/>
                </a:lnTo>
                <a:cubicBezTo>
                  <a:pt x="0" y="2027"/>
                  <a:pt x="0" y="21600"/>
                  <a:pt x="0" y="21600"/>
                </a:cubicBezTo>
                <a:close/>
              </a:path>
            </a:pathLst>
          </a:custGeom>
          <a:solidFill>
            <a:srgbClr val="F0ECE2"/>
          </a:solidFill>
        </p:spPr>
        <p:txBody>
          <a:bodyPr lIns="38100" tIns="38100" rIns="38100" bIns="38100" anchor="ctr"/>
          <a:lstStyle/>
          <a:p>
            <a:pPr algn="ctr">
              <a:lnSpc>
                <a:spcPct val="100000"/>
              </a:lnSpc>
              <a:defRPr sz="4200">
                <a:solidFill>
                  <a:srgbClr val="000000"/>
                </a:solidFill>
                <a:latin typeface="+mj-lt"/>
                <a:ea typeface="+mj-ea"/>
                <a:cs typeface="+mj-cs"/>
                <a:sym typeface="Gill Sans"/>
              </a:defRPr>
            </a:pPr>
            <a:r>
              <a:rPr lang="en-US"/>
              <a:t> </a:t>
            </a:r>
            <a:endParaRPr/>
          </a:p>
        </p:txBody>
      </p:sp>
      <p:sp>
        <p:nvSpPr>
          <p:cNvPr id="443" name="Shape"/>
          <p:cNvSpPr>
            <a:spLocks noGrp="1"/>
          </p:cNvSpPr>
          <p:nvPr>
            <p:ph type="body" sz="quarter" idx="25" hasCustomPrompt="1"/>
          </p:nvPr>
        </p:nvSpPr>
        <p:spPr>
          <a:xfrm>
            <a:off x="6925426" y="7215594"/>
            <a:ext cx="372162" cy="299350"/>
          </a:xfrm>
          <a:custGeom>
            <a:avLst/>
            <a:gdLst/>
            <a:ahLst/>
            <a:cxnLst>
              <a:cxn ang="0">
                <a:pos x="wd2" y="hd2"/>
              </a:cxn>
              <a:cxn ang="5400000">
                <a:pos x="wd2" y="hd2"/>
              </a:cxn>
              <a:cxn ang="10800000">
                <a:pos x="wd2" y="hd2"/>
              </a:cxn>
              <a:cxn ang="16200000">
                <a:pos x="wd2" y="hd2"/>
              </a:cxn>
            </a:cxnLst>
            <a:rect l="0" t="0" r="r" b="b"/>
            <a:pathLst>
              <a:path w="21600" h="21600" extrusionOk="0">
                <a:moveTo>
                  <a:pt x="20648" y="20418"/>
                </a:moveTo>
                <a:lnTo>
                  <a:pt x="951" y="20418"/>
                </a:lnTo>
                <a:lnTo>
                  <a:pt x="951" y="1958"/>
                </a:lnTo>
                <a:lnTo>
                  <a:pt x="10799" y="13461"/>
                </a:lnTo>
                <a:lnTo>
                  <a:pt x="20648" y="1958"/>
                </a:lnTo>
                <a:cubicBezTo>
                  <a:pt x="20648" y="1958"/>
                  <a:pt x="20648" y="20418"/>
                  <a:pt x="20648" y="20418"/>
                </a:cubicBezTo>
                <a:close/>
                <a:moveTo>
                  <a:pt x="19923" y="1182"/>
                </a:moveTo>
                <a:lnTo>
                  <a:pt x="10799" y="11839"/>
                </a:lnTo>
                <a:lnTo>
                  <a:pt x="1677" y="1182"/>
                </a:lnTo>
                <a:cubicBezTo>
                  <a:pt x="1677" y="1182"/>
                  <a:pt x="19923" y="1182"/>
                  <a:pt x="19923" y="1182"/>
                </a:cubicBezTo>
                <a:close/>
                <a:moveTo>
                  <a:pt x="21600" y="0"/>
                </a:moveTo>
                <a:lnTo>
                  <a:pt x="0" y="0"/>
                </a:lnTo>
                <a:lnTo>
                  <a:pt x="0" y="21600"/>
                </a:lnTo>
                <a:lnTo>
                  <a:pt x="21599" y="21600"/>
                </a:lnTo>
                <a:cubicBezTo>
                  <a:pt x="21599" y="21600"/>
                  <a:pt x="21600" y="0"/>
                  <a:pt x="21600" y="0"/>
                </a:cubicBezTo>
                <a:close/>
              </a:path>
            </a:pathLst>
          </a:custGeom>
          <a:solidFill>
            <a:srgbClr val="F0ECE2"/>
          </a:solidFill>
        </p:spPr>
        <p:txBody>
          <a:bodyPr lIns="38100" tIns="38100" rIns="38100" bIns="38100" anchor="ctr"/>
          <a:lstStyle/>
          <a:p>
            <a:pPr algn="ctr">
              <a:lnSpc>
                <a:spcPct val="100000"/>
              </a:lnSpc>
              <a:defRPr sz="4200">
                <a:solidFill>
                  <a:srgbClr val="000000"/>
                </a:solidFill>
                <a:latin typeface="+mj-lt"/>
                <a:ea typeface="+mj-ea"/>
                <a:cs typeface="+mj-cs"/>
                <a:sym typeface="Gill Sans"/>
              </a:defRPr>
            </a:pPr>
            <a:r>
              <a:rPr lang="en-US"/>
              <a:t> </a:t>
            </a:r>
            <a:endParaRPr/>
          </a:p>
        </p:txBody>
      </p:sp>
      <p:sp>
        <p:nvSpPr>
          <p:cNvPr id="444" name="Shape"/>
          <p:cNvSpPr>
            <a:spLocks noGrp="1"/>
          </p:cNvSpPr>
          <p:nvPr>
            <p:ph type="body" sz="quarter" idx="26" hasCustomPrompt="1"/>
          </p:nvPr>
        </p:nvSpPr>
        <p:spPr>
          <a:xfrm>
            <a:off x="6946223" y="5205192"/>
            <a:ext cx="330569" cy="299350"/>
          </a:xfrm>
          <a:custGeom>
            <a:avLst/>
            <a:gdLst/>
            <a:ahLst/>
            <a:cxnLst>
              <a:cxn ang="0">
                <a:pos x="wd2" y="hd2"/>
              </a:cxn>
              <a:cxn ang="5400000">
                <a:pos x="wd2" y="hd2"/>
              </a:cxn>
              <a:cxn ang="10800000">
                <a:pos x="wd2" y="hd2"/>
              </a:cxn>
              <a:cxn ang="16200000">
                <a:pos x="wd2" y="hd2"/>
              </a:cxn>
            </a:cxnLst>
            <a:rect l="0" t="0" r="r" b="b"/>
            <a:pathLst>
              <a:path w="21600" h="21600" extrusionOk="0">
                <a:moveTo>
                  <a:pt x="2527" y="3874"/>
                </a:moveTo>
                <a:cubicBezTo>
                  <a:pt x="2036" y="3874"/>
                  <a:pt x="1636" y="3433"/>
                  <a:pt x="1636" y="2890"/>
                </a:cubicBezTo>
                <a:cubicBezTo>
                  <a:pt x="1636" y="2348"/>
                  <a:pt x="2036" y="1907"/>
                  <a:pt x="2527" y="1907"/>
                </a:cubicBezTo>
                <a:cubicBezTo>
                  <a:pt x="3018" y="1907"/>
                  <a:pt x="3418" y="2348"/>
                  <a:pt x="3418" y="2890"/>
                </a:cubicBezTo>
                <a:cubicBezTo>
                  <a:pt x="3418" y="3433"/>
                  <a:pt x="3018" y="3874"/>
                  <a:pt x="2527" y="3874"/>
                </a:cubicBezTo>
                <a:close/>
                <a:moveTo>
                  <a:pt x="7192" y="3874"/>
                </a:moveTo>
                <a:cubicBezTo>
                  <a:pt x="6701" y="3874"/>
                  <a:pt x="6301" y="3433"/>
                  <a:pt x="6301" y="2890"/>
                </a:cubicBezTo>
                <a:cubicBezTo>
                  <a:pt x="6301" y="2348"/>
                  <a:pt x="6701" y="1907"/>
                  <a:pt x="7192" y="1907"/>
                </a:cubicBezTo>
                <a:cubicBezTo>
                  <a:pt x="7684" y="1907"/>
                  <a:pt x="8085" y="2348"/>
                  <a:pt x="8085" y="2890"/>
                </a:cubicBezTo>
                <a:cubicBezTo>
                  <a:pt x="8085" y="3433"/>
                  <a:pt x="7684" y="3874"/>
                  <a:pt x="7192" y="3874"/>
                </a:cubicBezTo>
                <a:close/>
                <a:moveTo>
                  <a:pt x="4860" y="3874"/>
                </a:moveTo>
                <a:cubicBezTo>
                  <a:pt x="4369" y="3874"/>
                  <a:pt x="3969" y="3433"/>
                  <a:pt x="3969" y="2890"/>
                </a:cubicBezTo>
                <a:cubicBezTo>
                  <a:pt x="3969" y="2348"/>
                  <a:pt x="4369" y="1907"/>
                  <a:pt x="4860" y="1907"/>
                </a:cubicBezTo>
                <a:cubicBezTo>
                  <a:pt x="5351" y="1907"/>
                  <a:pt x="5751" y="2348"/>
                  <a:pt x="5751" y="2890"/>
                </a:cubicBezTo>
                <a:cubicBezTo>
                  <a:pt x="5751" y="3433"/>
                  <a:pt x="5351" y="3874"/>
                  <a:pt x="4860" y="3874"/>
                </a:cubicBezTo>
                <a:close/>
                <a:moveTo>
                  <a:pt x="20644" y="4726"/>
                </a:moveTo>
                <a:lnTo>
                  <a:pt x="956" y="4726"/>
                </a:lnTo>
                <a:lnTo>
                  <a:pt x="956" y="1055"/>
                </a:lnTo>
                <a:lnTo>
                  <a:pt x="20644" y="1055"/>
                </a:lnTo>
                <a:cubicBezTo>
                  <a:pt x="20644" y="1055"/>
                  <a:pt x="20644" y="4726"/>
                  <a:pt x="20644" y="4726"/>
                </a:cubicBezTo>
                <a:close/>
                <a:moveTo>
                  <a:pt x="20644" y="20545"/>
                </a:moveTo>
                <a:lnTo>
                  <a:pt x="956" y="20545"/>
                </a:lnTo>
                <a:lnTo>
                  <a:pt x="956" y="5781"/>
                </a:lnTo>
                <a:lnTo>
                  <a:pt x="20644" y="5781"/>
                </a:lnTo>
                <a:cubicBezTo>
                  <a:pt x="20644" y="5781"/>
                  <a:pt x="20644" y="20545"/>
                  <a:pt x="20644" y="20545"/>
                </a:cubicBezTo>
                <a:close/>
                <a:moveTo>
                  <a:pt x="0" y="0"/>
                </a:moveTo>
                <a:lnTo>
                  <a:pt x="0" y="21600"/>
                </a:lnTo>
                <a:lnTo>
                  <a:pt x="21600" y="21600"/>
                </a:lnTo>
                <a:lnTo>
                  <a:pt x="21600" y="0"/>
                </a:lnTo>
                <a:cubicBezTo>
                  <a:pt x="21600" y="0"/>
                  <a:pt x="0" y="0"/>
                  <a:pt x="0" y="0"/>
                </a:cubicBezTo>
                <a:close/>
              </a:path>
            </a:pathLst>
          </a:custGeom>
          <a:solidFill>
            <a:srgbClr val="F0ECE2"/>
          </a:solidFill>
        </p:spPr>
        <p:txBody>
          <a:bodyPr lIns="38100" tIns="38100" rIns="38100" bIns="38100" anchor="ctr"/>
          <a:lstStyle/>
          <a:p>
            <a:pPr algn="ctr">
              <a:lnSpc>
                <a:spcPct val="100000"/>
              </a:lnSpc>
              <a:defRPr sz="4200">
                <a:solidFill>
                  <a:srgbClr val="000000"/>
                </a:solidFill>
                <a:latin typeface="+mj-lt"/>
                <a:ea typeface="+mj-ea"/>
                <a:cs typeface="+mj-cs"/>
                <a:sym typeface="Gill Sans"/>
              </a:defRPr>
            </a:pPr>
            <a:r>
              <a:rPr lang="en-US"/>
              <a:t> </a:t>
            </a:r>
            <a:endParaRPr/>
          </a:p>
        </p:txBody>
      </p:sp>
      <p:sp>
        <p:nvSpPr>
          <p:cNvPr id="445"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19">
    <p:spTree>
      <p:nvGrpSpPr>
        <p:cNvPr id="1" name=""/>
        <p:cNvGrpSpPr/>
        <p:nvPr/>
      </p:nvGrpSpPr>
      <p:grpSpPr>
        <a:xfrm>
          <a:off x="0" y="0"/>
          <a:ext cx="0" cy="0"/>
          <a:chOff x="0" y="0"/>
          <a:chExt cx="0" cy="0"/>
        </a:xfrm>
      </p:grpSpPr>
      <p:sp>
        <p:nvSpPr>
          <p:cNvPr id="452" name="Rectangle"/>
          <p:cNvSpPr/>
          <p:nvPr/>
        </p:nvSpPr>
        <p:spPr>
          <a:xfrm>
            <a:off x="0" y="0"/>
            <a:ext cx="13004800" cy="9753600"/>
          </a:xfrm>
          <a:prstGeom prst="rect">
            <a:avLst/>
          </a:prstGeom>
          <a:solidFill>
            <a:srgbClr val="19181C"/>
          </a:solidFill>
          <a:ln w="12700">
            <a:miter lim="400000"/>
          </a:ln>
        </p:spPr>
        <p:txBody>
          <a:bodyPr lIns="0" tIns="0" rIns="0" bIns="0" anchor="ctr"/>
          <a:lstStyle/>
          <a:p>
            <a:endParaRPr/>
          </a:p>
        </p:txBody>
      </p:sp>
      <p:sp>
        <p:nvSpPr>
          <p:cNvPr id="453" name="Line"/>
          <p:cNvSpPr/>
          <p:nvPr/>
        </p:nvSpPr>
        <p:spPr>
          <a:xfrm flipV="1">
            <a:off x="1757527" y="-3738"/>
            <a:ext cx="1" cy="9761076"/>
          </a:xfrm>
          <a:prstGeom prst="line">
            <a:avLst/>
          </a:prstGeom>
          <a:ln>
            <a:solidFill>
              <a:srgbClr val="232323"/>
            </a:solidFill>
            <a:miter lim="400000"/>
          </a:ln>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defRPr>
            </a:pPr>
            <a:endParaRPr/>
          </a:p>
        </p:txBody>
      </p:sp>
      <p:sp>
        <p:nvSpPr>
          <p:cNvPr id="454" name="Line"/>
          <p:cNvSpPr/>
          <p:nvPr/>
        </p:nvSpPr>
        <p:spPr>
          <a:xfrm flipV="1">
            <a:off x="4129963" y="-3738"/>
            <a:ext cx="1" cy="9761076"/>
          </a:xfrm>
          <a:prstGeom prst="line">
            <a:avLst/>
          </a:prstGeom>
          <a:ln>
            <a:solidFill>
              <a:srgbClr val="232323"/>
            </a:solidFill>
            <a:miter lim="400000"/>
          </a:ln>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defRPr>
            </a:pPr>
            <a:endParaRPr/>
          </a:p>
        </p:txBody>
      </p:sp>
      <p:sp>
        <p:nvSpPr>
          <p:cNvPr id="455" name="Line"/>
          <p:cNvSpPr/>
          <p:nvPr/>
        </p:nvSpPr>
        <p:spPr>
          <a:xfrm flipV="1">
            <a:off x="6502400" y="-3738"/>
            <a:ext cx="0" cy="9761076"/>
          </a:xfrm>
          <a:prstGeom prst="line">
            <a:avLst/>
          </a:prstGeom>
          <a:ln>
            <a:solidFill>
              <a:srgbClr val="232323"/>
            </a:solidFill>
            <a:miter lim="400000"/>
          </a:ln>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defRPr>
            </a:pPr>
            <a:endParaRPr/>
          </a:p>
        </p:txBody>
      </p:sp>
      <p:sp>
        <p:nvSpPr>
          <p:cNvPr id="456" name="Line"/>
          <p:cNvSpPr/>
          <p:nvPr/>
        </p:nvSpPr>
        <p:spPr>
          <a:xfrm flipV="1">
            <a:off x="8874836" y="-3738"/>
            <a:ext cx="1" cy="9761076"/>
          </a:xfrm>
          <a:prstGeom prst="line">
            <a:avLst/>
          </a:prstGeom>
          <a:ln>
            <a:solidFill>
              <a:srgbClr val="232323"/>
            </a:solidFill>
            <a:miter lim="400000"/>
          </a:ln>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defRPr>
            </a:pPr>
            <a:endParaRPr/>
          </a:p>
        </p:txBody>
      </p:sp>
      <p:sp>
        <p:nvSpPr>
          <p:cNvPr id="457" name="Line"/>
          <p:cNvSpPr/>
          <p:nvPr/>
        </p:nvSpPr>
        <p:spPr>
          <a:xfrm flipV="1">
            <a:off x="11247272" y="-3738"/>
            <a:ext cx="1" cy="9761076"/>
          </a:xfrm>
          <a:prstGeom prst="line">
            <a:avLst/>
          </a:prstGeom>
          <a:ln>
            <a:solidFill>
              <a:srgbClr val="232323"/>
            </a:solidFill>
            <a:miter lim="400000"/>
          </a:ln>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defRPr>
            </a:pPr>
            <a:endParaRPr/>
          </a:p>
        </p:txBody>
      </p:sp>
      <p:sp>
        <p:nvSpPr>
          <p:cNvPr id="458" name="Line"/>
          <p:cNvSpPr/>
          <p:nvPr/>
        </p:nvSpPr>
        <p:spPr>
          <a:xfrm flipV="1">
            <a:off x="-12385" y="2377363"/>
            <a:ext cx="13004801" cy="1"/>
          </a:xfrm>
          <a:prstGeom prst="line">
            <a:avLst/>
          </a:prstGeom>
          <a:ln>
            <a:solidFill>
              <a:srgbClr val="232323"/>
            </a:solidFill>
            <a:miter lim="400000"/>
          </a:ln>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defRPr>
            </a:pPr>
            <a:endParaRPr/>
          </a:p>
        </p:txBody>
      </p:sp>
      <p:sp>
        <p:nvSpPr>
          <p:cNvPr id="459" name="Line"/>
          <p:cNvSpPr/>
          <p:nvPr/>
        </p:nvSpPr>
        <p:spPr>
          <a:xfrm>
            <a:off x="-12385" y="4749800"/>
            <a:ext cx="13004801" cy="0"/>
          </a:xfrm>
          <a:prstGeom prst="line">
            <a:avLst/>
          </a:prstGeom>
          <a:ln>
            <a:solidFill>
              <a:srgbClr val="232323"/>
            </a:solidFill>
            <a:miter lim="400000"/>
          </a:ln>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defRPr>
            </a:pPr>
            <a:endParaRPr/>
          </a:p>
        </p:txBody>
      </p:sp>
      <p:sp>
        <p:nvSpPr>
          <p:cNvPr id="460" name="Line"/>
          <p:cNvSpPr/>
          <p:nvPr/>
        </p:nvSpPr>
        <p:spPr>
          <a:xfrm>
            <a:off x="-12385" y="7122236"/>
            <a:ext cx="13004801" cy="1"/>
          </a:xfrm>
          <a:prstGeom prst="line">
            <a:avLst/>
          </a:prstGeom>
          <a:ln>
            <a:solidFill>
              <a:srgbClr val="232323"/>
            </a:solidFill>
            <a:miter lim="400000"/>
          </a:ln>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defRPr>
            </a:pPr>
            <a:endParaRPr/>
          </a:p>
        </p:txBody>
      </p:sp>
      <p:sp>
        <p:nvSpPr>
          <p:cNvPr id="461" name="Line"/>
          <p:cNvSpPr/>
          <p:nvPr/>
        </p:nvSpPr>
        <p:spPr>
          <a:xfrm>
            <a:off x="-12385" y="9494673"/>
            <a:ext cx="13004801" cy="1"/>
          </a:xfrm>
          <a:prstGeom prst="line">
            <a:avLst/>
          </a:prstGeom>
          <a:ln>
            <a:solidFill>
              <a:srgbClr val="232323"/>
            </a:solidFill>
            <a:miter lim="400000"/>
          </a:ln>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defRPr>
            </a:pPr>
            <a:endParaRPr/>
          </a:p>
        </p:txBody>
      </p:sp>
      <p:sp>
        <p:nvSpPr>
          <p:cNvPr id="462" name="Rectangle"/>
          <p:cNvSpPr>
            <a:spLocks noGrp="1"/>
          </p:cNvSpPr>
          <p:nvPr>
            <p:ph type="body" sz="half" idx="13" hasCustomPrompt="1"/>
          </p:nvPr>
        </p:nvSpPr>
        <p:spPr>
          <a:xfrm rot="5400000">
            <a:off x="5326295" y="1983648"/>
            <a:ext cx="4946130" cy="8472237"/>
          </a:xfrm>
          <a:prstGeom prst="rect">
            <a:avLst/>
          </a:prstGeom>
          <a:solidFill>
            <a:srgbClr val="FFFFFF"/>
          </a:solidFill>
          <a:effectLst>
            <a:outerShdw blurRad="482600" dist="35599" dir="5400000" rotWithShape="0">
              <a:srgbClr val="000000">
                <a:alpha val="27319"/>
              </a:srgbClr>
            </a:outerShdw>
          </a:effectLst>
        </p:spPr>
        <p:txBody>
          <a:bodyPr anchor="ctr"/>
          <a:lstStyle/>
          <a:p>
            <a:pPr algn="ctr">
              <a:lnSpc>
                <a:spcPct val="100000"/>
              </a:lnSpc>
              <a:defRPr sz="4200">
                <a:solidFill>
                  <a:srgbClr val="000000"/>
                </a:solidFill>
                <a:latin typeface="+mj-lt"/>
                <a:ea typeface="+mj-ea"/>
                <a:cs typeface="+mj-cs"/>
                <a:sym typeface="Gill Sans"/>
              </a:defRPr>
            </a:pPr>
            <a:r>
              <a:rPr lang="en-US"/>
              <a:t> </a:t>
            </a:r>
            <a:endParaRPr/>
          </a:p>
        </p:txBody>
      </p:sp>
      <p:sp>
        <p:nvSpPr>
          <p:cNvPr id="463" name="Photo-Placeholder-30"/>
          <p:cNvSpPr>
            <a:spLocks noGrp="1"/>
          </p:cNvSpPr>
          <p:nvPr>
            <p:ph type="pic" sz="half" idx="14"/>
          </p:nvPr>
        </p:nvSpPr>
        <p:spPr>
          <a:xfrm>
            <a:off x="567539" y="582514"/>
            <a:ext cx="5337121" cy="9167701"/>
          </a:xfrm>
          <a:prstGeom prst="rect">
            <a:avLst/>
          </a:prstGeom>
          <a:effectLst>
            <a:outerShdw blurRad="190500" dist="393700" dir="4032611" rotWithShape="0">
              <a:srgbClr val="000000">
                <a:alpha val="38836"/>
              </a:srgbClr>
            </a:outerShdw>
          </a:effectLst>
        </p:spPr>
        <p:txBody>
          <a:bodyPr lIns="91439" tIns="45719" rIns="91439" bIns="45719"/>
          <a:lstStyle/>
          <a:p>
            <a:r>
              <a:rPr lang="es-ES"/>
              <a:t>Haga clic en el icono para agregar una imagen</a:t>
            </a:r>
            <a:endParaRPr/>
          </a:p>
        </p:txBody>
      </p:sp>
      <p:sp>
        <p:nvSpPr>
          <p:cNvPr id="464" name="Title Text"/>
          <p:cNvSpPr txBox="1">
            <a:spLocks noGrp="1"/>
          </p:cNvSpPr>
          <p:nvPr>
            <p:ph type="title"/>
          </p:nvPr>
        </p:nvSpPr>
        <p:spPr>
          <a:xfrm>
            <a:off x="6502400" y="4429543"/>
            <a:ext cx="4889600" cy="566109"/>
          </a:xfrm>
          <a:prstGeom prst="rect">
            <a:avLst/>
          </a:prstGeom>
        </p:spPr>
        <p:txBody>
          <a:bodyPr anchor="t"/>
          <a:lstStyle>
            <a:lvl1pPr>
              <a:defRPr sz="3200"/>
            </a:lvl1pPr>
          </a:lstStyle>
          <a:p>
            <a:r>
              <a:rPr lang="es-ES"/>
              <a:t>Haga clic para modificar el estilo de título del patrón</a:t>
            </a:r>
            <a:endParaRPr/>
          </a:p>
        </p:txBody>
      </p:sp>
      <p:sp>
        <p:nvSpPr>
          <p:cNvPr id="465" name="Mattis Fusce Justo"/>
          <p:cNvSpPr txBox="1">
            <a:spLocks noGrp="1"/>
          </p:cNvSpPr>
          <p:nvPr>
            <p:ph type="body" sz="quarter" idx="15"/>
          </p:nvPr>
        </p:nvSpPr>
        <p:spPr>
          <a:xfrm>
            <a:off x="7100141" y="5715238"/>
            <a:ext cx="4325363" cy="387996"/>
          </a:xfrm>
          <a:prstGeom prst="rect">
            <a:avLst/>
          </a:prstGeom>
        </p:spPr>
        <p:txBody>
          <a:bodyPr anchor="ctr"/>
          <a:lstStyle>
            <a:lvl1pPr>
              <a:lnSpc>
                <a:spcPct val="100000"/>
              </a:lnSpc>
              <a:defRPr sz="1200" cap="all" spc="60">
                <a:solidFill>
                  <a:srgbClr val="C7B198"/>
                </a:solidFill>
                <a:latin typeface="+mn-lt"/>
                <a:ea typeface="+mn-ea"/>
                <a:cs typeface="+mn-cs"/>
                <a:sym typeface="Avenir Next Medium"/>
              </a:defRPr>
            </a:lvl1pPr>
          </a:lstStyle>
          <a:p>
            <a:pPr lvl="0"/>
            <a:r>
              <a:rPr lang="es-ES"/>
              <a:t>Haga clic para modificar los estilos de texto del patrón</a:t>
            </a:r>
          </a:p>
        </p:txBody>
      </p:sp>
      <p:sp>
        <p:nvSpPr>
          <p:cNvPr id="466" name="Aenean lacinia bibendum nulla sed consectetur. Sed posuere consectetur est at lobortis."/>
          <p:cNvSpPr txBox="1">
            <a:spLocks noGrp="1"/>
          </p:cNvSpPr>
          <p:nvPr>
            <p:ph type="body" sz="quarter" idx="16"/>
          </p:nvPr>
        </p:nvSpPr>
        <p:spPr>
          <a:xfrm>
            <a:off x="7100140" y="6083780"/>
            <a:ext cx="4325363" cy="566110"/>
          </a:xfrm>
          <a:prstGeom prst="rect">
            <a:avLst/>
          </a:prstGeom>
        </p:spPr>
        <p:txBody>
          <a:bodyPr/>
          <a:lstStyle>
            <a:lvl1pPr>
              <a:defRPr sz="1300"/>
            </a:lvl1pPr>
          </a:lstStyle>
          <a:p>
            <a:pPr lvl="0"/>
            <a:r>
              <a:rPr lang="es-ES"/>
              <a:t>Haga clic para modificar los estilos de texto del patrón</a:t>
            </a:r>
          </a:p>
        </p:txBody>
      </p:sp>
      <p:sp>
        <p:nvSpPr>
          <p:cNvPr id="467" name="Mattis Fusce Justo"/>
          <p:cNvSpPr txBox="1">
            <a:spLocks noGrp="1"/>
          </p:cNvSpPr>
          <p:nvPr>
            <p:ph type="body" sz="quarter" idx="17"/>
          </p:nvPr>
        </p:nvSpPr>
        <p:spPr>
          <a:xfrm>
            <a:off x="7100141" y="7075339"/>
            <a:ext cx="4325363" cy="387996"/>
          </a:xfrm>
          <a:prstGeom prst="rect">
            <a:avLst/>
          </a:prstGeom>
        </p:spPr>
        <p:txBody>
          <a:bodyPr anchor="ctr"/>
          <a:lstStyle>
            <a:lvl1pPr>
              <a:lnSpc>
                <a:spcPct val="100000"/>
              </a:lnSpc>
              <a:defRPr sz="1200" cap="all" spc="60">
                <a:solidFill>
                  <a:srgbClr val="C7B198"/>
                </a:solidFill>
                <a:latin typeface="+mn-lt"/>
                <a:ea typeface="+mn-ea"/>
                <a:cs typeface="+mn-cs"/>
                <a:sym typeface="Avenir Next Medium"/>
              </a:defRPr>
            </a:lvl1pPr>
          </a:lstStyle>
          <a:p>
            <a:pPr lvl="0"/>
            <a:r>
              <a:rPr lang="es-ES"/>
              <a:t>Haga clic para modificar los estilos de texto del patrón</a:t>
            </a:r>
          </a:p>
        </p:txBody>
      </p:sp>
      <p:sp>
        <p:nvSpPr>
          <p:cNvPr id="468" name="Aenean lacinia bibendum nulla sed consectetur. Sed posuere consectetur est at lobortis."/>
          <p:cNvSpPr txBox="1">
            <a:spLocks noGrp="1"/>
          </p:cNvSpPr>
          <p:nvPr>
            <p:ph type="body" sz="quarter" idx="18"/>
          </p:nvPr>
        </p:nvSpPr>
        <p:spPr>
          <a:xfrm>
            <a:off x="7100140" y="7443882"/>
            <a:ext cx="4325363" cy="566109"/>
          </a:xfrm>
          <a:prstGeom prst="rect">
            <a:avLst/>
          </a:prstGeom>
        </p:spPr>
        <p:txBody>
          <a:bodyPr/>
          <a:lstStyle>
            <a:lvl1pPr>
              <a:defRPr sz="1300"/>
            </a:lvl1pPr>
          </a:lstStyle>
          <a:p>
            <a:pPr lvl="0"/>
            <a:r>
              <a:rPr lang="es-ES"/>
              <a:t>Haga clic para modificar los estilos de texto del patrón</a:t>
            </a:r>
          </a:p>
        </p:txBody>
      </p:sp>
      <p:sp>
        <p:nvSpPr>
          <p:cNvPr id="469" name="Shape"/>
          <p:cNvSpPr>
            <a:spLocks noGrp="1"/>
          </p:cNvSpPr>
          <p:nvPr>
            <p:ph type="body" sz="quarter" idx="19" hasCustomPrompt="1"/>
          </p:nvPr>
        </p:nvSpPr>
        <p:spPr>
          <a:xfrm>
            <a:off x="6502400" y="5757957"/>
            <a:ext cx="390804" cy="508915"/>
          </a:xfrm>
          <a:custGeom>
            <a:avLst/>
            <a:gdLst/>
            <a:ahLst/>
            <a:cxnLst>
              <a:cxn ang="0">
                <a:pos x="wd2" y="hd2"/>
              </a:cxn>
              <a:cxn ang="5400000">
                <a:pos x="wd2" y="hd2"/>
              </a:cxn>
              <a:cxn ang="10800000">
                <a:pos x="wd2" y="hd2"/>
              </a:cxn>
              <a:cxn ang="16200000">
                <a:pos x="wd2" y="hd2"/>
              </a:cxn>
            </a:cxnLst>
            <a:rect l="0" t="0" r="r" b="b"/>
            <a:pathLst>
              <a:path w="21600" h="21600" extrusionOk="0">
                <a:moveTo>
                  <a:pt x="10800" y="4886"/>
                </a:moveTo>
                <a:cubicBezTo>
                  <a:pt x="8601" y="4886"/>
                  <a:pt x="6813" y="6259"/>
                  <a:pt x="6813" y="7947"/>
                </a:cubicBezTo>
                <a:cubicBezTo>
                  <a:pt x="6813" y="9636"/>
                  <a:pt x="8601" y="11009"/>
                  <a:pt x="10800" y="11009"/>
                </a:cubicBezTo>
                <a:cubicBezTo>
                  <a:pt x="12999" y="11009"/>
                  <a:pt x="14787" y="9636"/>
                  <a:pt x="14787" y="7947"/>
                </a:cubicBezTo>
                <a:cubicBezTo>
                  <a:pt x="14787" y="6259"/>
                  <a:pt x="12999" y="4886"/>
                  <a:pt x="10800" y="4886"/>
                </a:cubicBezTo>
                <a:close/>
                <a:moveTo>
                  <a:pt x="10800" y="11855"/>
                </a:moveTo>
                <a:cubicBezTo>
                  <a:pt x="7994" y="11855"/>
                  <a:pt x="5711" y="10102"/>
                  <a:pt x="5711" y="7947"/>
                </a:cubicBezTo>
                <a:cubicBezTo>
                  <a:pt x="5711" y="5793"/>
                  <a:pt x="7994" y="4040"/>
                  <a:pt x="10800" y="4040"/>
                </a:cubicBezTo>
                <a:cubicBezTo>
                  <a:pt x="13606" y="4040"/>
                  <a:pt x="15889" y="5793"/>
                  <a:pt x="15889" y="7947"/>
                </a:cubicBezTo>
                <a:cubicBezTo>
                  <a:pt x="15889" y="10102"/>
                  <a:pt x="13606" y="11855"/>
                  <a:pt x="10800" y="11855"/>
                </a:cubicBezTo>
                <a:close/>
                <a:moveTo>
                  <a:pt x="10800" y="846"/>
                </a:moveTo>
                <a:cubicBezTo>
                  <a:pt x="5452" y="846"/>
                  <a:pt x="1101" y="4187"/>
                  <a:pt x="1101" y="8294"/>
                </a:cubicBezTo>
                <a:cubicBezTo>
                  <a:pt x="1101" y="13539"/>
                  <a:pt x="8995" y="19246"/>
                  <a:pt x="10793" y="20477"/>
                </a:cubicBezTo>
                <a:cubicBezTo>
                  <a:pt x="12581" y="19205"/>
                  <a:pt x="20499" y="13291"/>
                  <a:pt x="20499" y="8294"/>
                </a:cubicBezTo>
                <a:cubicBezTo>
                  <a:pt x="20499" y="4187"/>
                  <a:pt x="16148" y="846"/>
                  <a:pt x="10800" y="846"/>
                </a:cubicBezTo>
                <a:close/>
                <a:moveTo>
                  <a:pt x="10808" y="21600"/>
                </a:moveTo>
                <a:lnTo>
                  <a:pt x="10446" y="21368"/>
                </a:lnTo>
                <a:cubicBezTo>
                  <a:pt x="10020" y="21093"/>
                  <a:pt x="0" y="14579"/>
                  <a:pt x="0" y="8294"/>
                </a:cubicBezTo>
                <a:cubicBezTo>
                  <a:pt x="0" y="3721"/>
                  <a:pt x="4845" y="0"/>
                  <a:pt x="10800" y="0"/>
                </a:cubicBezTo>
                <a:cubicBezTo>
                  <a:pt x="16755" y="0"/>
                  <a:pt x="21600" y="3721"/>
                  <a:pt x="21600" y="8294"/>
                </a:cubicBezTo>
                <a:cubicBezTo>
                  <a:pt x="21600" y="14283"/>
                  <a:pt x="11588" y="21076"/>
                  <a:pt x="11162" y="21362"/>
                </a:cubicBezTo>
                <a:cubicBezTo>
                  <a:pt x="11162" y="21362"/>
                  <a:pt x="10808" y="21600"/>
                  <a:pt x="10808" y="21600"/>
                </a:cubicBezTo>
                <a:close/>
              </a:path>
            </a:pathLst>
          </a:custGeom>
          <a:solidFill>
            <a:srgbClr val="C7B198"/>
          </a:solidFill>
        </p:spPr>
        <p:txBody>
          <a:bodyPr lIns="38100" tIns="38100" rIns="38100" bIns="38100" anchor="ctr"/>
          <a:lstStyle/>
          <a:p>
            <a:pPr algn="ctr">
              <a:lnSpc>
                <a:spcPct val="100000"/>
              </a:lnSpc>
              <a:defRPr sz="4200">
                <a:solidFill>
                  <a:srgbClr val="000000"/>
                </a:solidFill>
                <a:latin typeface="+mj-lt"/>
                <a:ea typeface="+mj-ea"/>
                <a:cs typeface="+mj-cs"/>
                <a:sym typeface="Gill Sans"/>
              </a:defRPr>
            </a:pPr>
            <a:r>
              <a:rPr lang="en-US"/>
              <a:t> </a:t>
            </a:r>
            <a:endParaRPr/>
          </a:p>
        </p:txBody>
      </p:sp>
      <p:sp>
        <p:nvSpPr>
          <p:cNvPr id="470" name="Shape"/>
          <p:cNvSpPr>
            <a:spLocks noGrp="1"/>
          </p:cNvSpPr>
          <p:nvPr>
            <p:ph type="body" sz="quarter" idx="20" hasCustomPrompt="1"/>
          </p:nvPr>
        </p:nvSpPr>
        <p:spPr>
          <a:xfrm>
            <a:off x="6502400" y="7117474"/>
            <a:ext cx="390804" cy="508914"/>
          </a:xfrm>
          <a:custGeom>
            <a:avLst/>
            <a:gdLst/>
            <a:ahLst/>
            <a:cxnLst>
              <a:cxn ang="0">
                <a:pos x="wd2" y="hd2"/>
              </a:cxn>
              <a:cxn ang="5400000">
                <a:pos x="wd2" y="hd2"/>
              </a:cxn>
              <a:cxn ang="10800000">
                <a:pos x="wd2" y="hd2"/>
              </a:cxn>
              <a:cxn ang="16200000">
                <a:pos x="wd2" y="hd2"/>
              </a:cxn>
            </a:cxnLst>
            <a:rect l="0" t="0" r="r" b="b"/>
            <a:pathLst>
              <a:path w="21600" h="21600" extrusionOk="0">
                <a:moveTo>
                  <a:pt x="10800" y="4886"/>
                </a:moveTo>
                <a:cubicBezTo>
                  <a:pt x="8601" y="4886"/>
                  <a:pt x="6813" y="6259"/>
                  <a:pt x="6813" y="7947"/>
                </a:cubicBezTo>
                <a:cubicBezTo>
                  <a:pt x="6813" y="9636"/>
                  <a:pt x="8601" y="11009"/>
                  <a:pt x="10800" y="11009"/>
                </a:cubicBezTo>
                <a:cubicBezTo>
                  <a:pt x="12999" y="11009"/>
                  <a:pt x="14787" y="9636"/>
                  <a:pt x="14787" y="7947"/>
                </a:cubicBezTo>
                <a:cubicBezTo>
                  <a:pt x="14787" y="6259"/>
                  <a:pt x="12999" y="4886"/>
                  <a:pt x="10800" y="4886"/>
                </a:cubicBezTo>
                <a:close/>
                <a:moveTo>
                  <a:pt x="10800" y="11855"/>
                </a:moveTo>
                <a:cubicBezTo>
                  <a:pt x="7994" y="11855"/>
                  <a:pt x="5711" y="10102"/>
                  <a:pt x="5711" y="7947"/>
                </a:cubicBezTo>
                <a:cubicBezTo>
                  <a:pt x="5711" y="5793"/>
                  <a:pt x="7994" y="4040"/>
                  <a:pt x="10800" y="4040"/>
                </a:cubicBezTo>
                <a:cubicBezTo>
                  <a:pt x="13606" y="4040"/>
                  <a:pt x="15889" y="5793"/>
                  <a:pt x="15889" y="7947"/>
                </a:cubicBezTo>
                <a:cubicBezTo>
                  <a:pt x="15889" y="10102"/>
                  <a:pt x="13606" y="11855"/>
                  <a:pt x="10800" y="11855"/>
                </a:cubicBezTo>
                <a:close/>
                <a:moveTo>
                  <a:pt x="10800" y="846"/>
                </a:moveTo>
                <a:cubicBezTo>
                  <a:pt x="5452" y="846"/>
                  <a:pt x="1101" y="4187"/>
                  <a:pt x="1101" y="8294"/>
                </a:cubicBezTo>
                <a:cubicBezTo>
                  <a:pt x="1101" y="13539"/>
                  <a:pt x="8995" y="19246"/>
                  <a:pt x="10793" y="20477"/>
                </a:cubicBezTo>
                <a:cubicBezTo>
                  <a:pt x="12581" y="19205"/>
                  <a:pt x="20499" y="13291"/>
                  <a:pt x="20499" y="8294"/>
                </a:cubicBezTo>
                <a:cubicBezTo>
                  <a:pt x="20499" y="4187"/>
                  <a:pt x="16148" y="846"/>
                  <a:pt x="10800" y="846"/>
                </a:cubicBezTo>
                <a:close/>
                <a:moveTo>
                  <a:pt x="10808" y="21600"/>
                </a:moveTo>
                <a:lnTo>
                  <a:pt x="10446" y="21368"/>
                </a:lnTo>
                <a:cubicBezTo>
                  <a:pt x="10020" y="21093"/>
                  <a:pt x="0" y="14579"/>
                  <a:pt x="0" y="8294"/>
                </a:cubicBezTo>
                <a:cubicBezTo>
                  <a:pt x="0" y="3721"/>
                  <a:pt x="4845" y="0"/>
                  <a:pt x="10800" y="0"/>
                </a:cubicBezTo>
                <a:cubicBezTo>
                  <a:pt x="16755" y="0"/>
                  <a:pt x="21600" y="3721"/>
                  <a:pt x="21600" y="8294"/>
                </a:cubicBezTo>
                <a:cubicBezTo>
                  <a:pt x="21600" y="14283"/>
                  <a:pt x="11588" y="21076"/>
                  <a:pt x="11162" y="21362"/>
                </a:cubicBezTo>
                <a:cubicBezTo>
                  <a:pt x="11162" y="21362"/>
                  <a:pt x="10808" y="21600"/>
                  <a:pt x="10808" y="21600"/>
                </a:cubicBezTo>
                <a:close/>
              </a:path>
            </a:pathLst>
          </a:custGeom>
          <a:solidFill>
            <a:srgbClr val="C7B198"/>
          </a:solidFill>
        </p:spPr>
        <p:txBody>
          <a:bodyPr lIns="38100" tIns="38100" rIns="38100" bIns="38100" anchor="ctr"/>
          <a:lstStyle/>
          <a:p>
            <a:pPr algn="ctr">
              <a:lnSpc>
                <a:spcPct val="100000"/>
              </a:lnSpc>
              <a:defRPr sz="4200">
                <a:solidFill>
                  <a:srgbClr val="000000"/>
                </a:solidFill>
                <a:latin typeface="+mj-lt"/>
                <a:ea typeface="+mj-ea"/>
                <a:cs typeface="+mj-cs"/>
                <a:sym typeface="Gill Sans"/>
              </a:defRPr>
            </a:pPr>
            <a:r>
              <a:rPr lang="en-US"/>
              <a:t> </a:t>
            </a:r>
            <a:endParaRPr/>
          </a:p>
        </p:txBody>
      </p:sp>
      <p:sp>
        <p:nvSpPr>
          <p:cNvPr id="471"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2">
    <p:spTree>
      <p:nvGrpSpPr>
        <p:cNvPr id="1" name=""/>
        <p:cNvGrpSpPr/>
        <p:nvPr/>
      </p:nvGrpSpPr>
      <p:grpSpPr>
        <a:xfrm>
          <a:off x="0" y="0"/>
          <a:ext cx="0" cy="0"/>
          <a:chOff x="0" y="0"/>
          <a:chExt cx="0" cy="0"/>
        </a:xfrm>
      </p:grpSpPr>
      <p:grpSp>
        <p:nvGrpSpPr>
          <p:cNvPr id="53" name="Group"/>
          <p:cNvGrpSpPr/>
          <p:nvPr/>
        </p:nvGrpSpPr>
        <p:grpSpPr>
          <a:xfrm>
            <a:off x="-12385" y="-3738"/>
            <a:ext cx="13017185" cy="9761076"/>
            <a:chOff x="0" y="0"/>
            <a:chExt cx="13017184" cy="9761074"/>
          </a:xfrm>
        </p:grpSpPr>
        <p:sp>
          <p:nvSpPr>
            <p:cNvPr id="44" name="Rectangle"/>
            <p:cNvSpPr/>
            <p:nvPr/>
          </p:nvSpPr>
          <p:spPr>
            <a:xfrm>
              <a:off x="12384" y="3737"/>
              <a:ext cx="13004801" cy="9753601"/>
            </a:xfrm>
            <a:prstGeom prst="rect">
              <a:avLst/>
            </a:prstGeom>
            <a:solidFill>
              <a:srgbClr val="19181C"/>
            </a:solidFill>
            <a:ln w="12700" cap="flat">
              <a:noFill/>
              <a:miter lim="400000"/>
            </a:ln>
            <a:effectLst/>
          </p:spPr>
          <p:txBody>
            <a:bodyPr wrap="square" lIns="0" tIns="0" rIns="0" bIns="0" numCol="1" anchor="ctr">
              <a:noAutofit/>
            </a:bodyPr>
            <a:lstStyle/>
            <a:p>
              <a:endParaRPr/>
            </a:p>
          </p:txBody>
        </p:sp>
        <p:sp>
          <p:nvSpPr>
            <p:cNvPr id="45" name="Line"/>
            <p:cNvSpPr/>
            <p:nvPr/>
          </p:nvSpPr>
          <p:spPr>
            <a:xfrm flipV="1">
              <a:off x="1769912" y="-1"/>
              <a:ext cx="1" cy="9761076"/>
            </a:xfrm>
            <a:prstGeom prst="line">
              <a:avLst/>
            </a:prstGeom>
            <a:noFill/>
            <a:ln w="9525" cap="flat">
              <a:solidFill>
                <a:srgbClr val="232323"/>
              </a:solidFill>
              <a:prstDash val="solid"/>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46" name="Line"/>
            <p:cNvSpPr/>
            <p:nvPr/>
          </p:nvSpPr>
          <p:spPr>
            <a:xfrm flipV="1">
              <a:off x="4142348" y="-1"/>
              <a:ext cx="1" cy="9761076"/>
            </a:xfrm>
            <a:prstGeom prst="line">
              <a:avLst/>
            </a:prstGeom>
            <a:noFill/>
            <a:ln w="9525" cap="flat">
              <a:solidFill>
                <a:srgbClr val="232323"/>
              </a:solidFill>
              <a:prstDash val="solid"/>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47" name="Line"/>
            <p:cNvSpPr/>
            <p:nvPr/>
          </p:nvSpPr>
          <p:spPr>
            <a:xfrm flipV="1">
              <a:off x="6514784" y="-1"/>
              <a:ext cx="1" cy="9761076"/>
            </a:xfrm>
            <a:prstGeom prst="line">
              <a:avLst/>
            </a:prstGeom>
            <a:noFill/>
            <a:ln w="9525" cap="flat">
              <a:solidFill>
                <a:srgbClr val="232323"/>
              </a:solidFill>
              <a:prstDash val="solid"/>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48" name="Line"/>
            <p:cNvSpPr/>
            <p:nvPr/>
          </p:nvSpPr>
          <p:spPr>
            <a:xfrm flipV="1">
              <a:off x="8887220" y="-1"/>
              <a:ext cx="1" cy="9761076"/>
            </a:xfrm>
            <a:prstGeom prst="line">
              <a:avLst/>
            </a:prstGeom>
            <a:noFill/>
            <a:ln w="9525" cap="flat">
              <a:solidFill>
                <a:srgbClr val="232323"/>
              </a:solidFill>
              <a:prstDash val="solid"/>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49" name="Line"/>
            <p:cNvSpPr/>
            <p:nvPr/>
          </p:nvSpPr>
          <p:spPr>
            <a:xfrm flipV="1">
              <a:off x="11259657" y="-1"/>
              <a:ext cx="1" cy="9761076"/>
            </a:xfrm>
            <a:prstGeom prst="line">
              <a:avLst/>
            </a:prstGeom>
            <a:noFill/>
            <a:ln w="9525" cap="flat">
              <a:solidFill>
                <a:srgbClr val="232323"/>
              </a:solidFill>
              <a:prstDash val="solid"/>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50" name="Line"/>
            <p:cNvSpPr/>
            <p:nvPr/>
          </p:nvSpPr>
          <p:spPr>
            <a:xfrm flipV="1">
              <a:off x="0" y="2381100"/>
              <a:ext cx="13004800" cy="1"/>
            </a:xfrm>
            <a:prstGeom prst="line">
              <a:avLst/>
            </a:prstGeom>
            <a:noFill/>
            <a:ln w="9525" cap="flat">
              <a:solidFill>
                <a:srgbClr val="232323"/>
              </a:solidFill>
              <a:prstDash val="solid"/>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51" name="Line"/>
            <p:cNvSpPr/>
            <p:nvPr/>
          </p:nvSpPr>
          <p:spPr>
            <a:xfrm>
              <a:off x="0" y="4753537"/>
              <a:ext cx="13004800" cy="1"/>
            </a:xfrm>
            <a:prstGeom prst="line">
              <a:avLst/>
            </a:prstGeom>
            <a:noFill/>
            <a:ln w="9525" cap="flat">
              <a:solidFill>
                <a:srgbClr val="232323"/>
              </a:solidFill>
              <a:prstDash val="solid"/>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52" name="Line"/>
            <p:cNvSpPr/>
            <p:nvPr/>
          </p:nvSpPr>
          <p:spPr>
            <a:xfrm>
              <a:off x="0" y="7125974"/>
              <a:ext cx="13004800" cy="1"/>
            </a:xfrm>
            <a:prstGeom prst="line">
              <a:avLst/>
            </a:prstGeom>
            <a:noFill/>
            <a:ln w="9525" cap="flat">
              <a:solidFill>
                <a:srgbClr val="232323"/>
              </a:solidFill>
              <a:prstDash val="solid"/>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grpSp>
      <p:sp>
        <p:nvSpPr>
          <p:cNvPr id="54" name="Line"/>
          <p:cNvSpPr/>
          <p:nvPr/>
        </p:nvSpPr>
        <p:spPr>
          <a:xfrm>
            <a:off x="-12385" y="9494673"/>
            <a:ext cx="13004801" cy="1"/>
          </a:xfrm>
          <a:prstGeom prst="line">
            <a:avLst/>
          </a:prstGeom>
          <a:ln>
            <a:solidFill>
              <a:srgbClr val="232323"/>
            </a:solidFill>
            <a:miter lim="400000"/>
          </a:ln>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defRPr>
            </a:pPr>
            <a:endParaRPr/>
          </a:p>
        </p:txBody>
      </p:sp>
      <p:sp>
        <p:nvSpPr>
          <p:cNvPr id="55" name="Title Text"/>
          <p:cNvSpPr txBox="1">
            <a:spLocks noGrp="1"/>
          </p:cNvSpPr>
          <p:nvPr>
            <p:ph type="title"/>
          </p:nvPr>
        </p:nvSpPr>
        <p:spPr>
          <a:xfrm>
            <a:off x="7531100" y="2472579"/>
            <a:ext cx="4271338" cy="2237582"/>
          </a:xfrm>
          <a:prstGeom prst="rect">
            <a:avLst/>
          </a:prstGeom>
        </p:spPr>
        <p:txBody>
          <a:bodyPr/>
          <a:lstStyle>
            <a:lvl1pPr>
              <a:defRPr sz="4200"/>
            </a:lvl1pPr>
          </a:lstStyle>
          <a:p>
            <a:r>
              <a:rPr lang="es-ES"/>
              <a:t>Haga clic para modificar el estilo de título del patrón</a:t>
            </a:r>
            <a:endParaRPr/>
          </a:p>
        </p:txBody>
      </p:sp>
      <p:sp>
        <p:nvSpPr>
          <p:cNvPr id="56" name="Body Level One…"/>
          <p:cNvSpPr txBox="1">
            <a:spLocks noGrp="1"/>
          </p:cNvSpPr>
          <p:nvPr>
            <p:ph type="body" sz="quarter" idx="1" hasCustomPrompt="1"/>
          </p:nvPr>
        </p:nvSpPr>
        <p:spPr>
          <a:xfrm>
            <a:off x="7531100" y="5116007"/>
            <a:ext cx="4271338" cy="1130301"/>
          </a:xfrm>
          <a:prstGeom prst="rect">
            <a:avLst/>
          </a:prstGeom>
        </p:spPr>
        <p:txBody>
          <a:bodyPr/>
          <a:lstStyle>
            <a:lvl1pPr>
              <a:lnSpc>
                <a:spcPct val="100000"/>
              </a:lnSpc>
              <a:defRPr>
                <a:solidFill>
                  <a:srgbClr val="C7B198"/>
                </a:solidFill>
              </a:defRPr>
            </a:lvl1pPr>
            <a:lvl2pPr>
              <a:lnSpc>
                <a:spcPct val="100000"/>
              </a:lnSpc>
              <a:defRPr>
                <a:solidFill>
                  <a:srgbClr val="C7B198"/>
                </a:solidFill>
              </a:defRPr>
            </a:lvl2pPr>
            <a:lvl3pPr>
              <a:lnSpc>
                <a:spcPct val="100000"/>
              </a:lnSpc>
              <a:defRPr>
                <a:solidFill>
                  <a:srgbClr val="C7B198"/>
                </a:solidFill>
              </a:defRPr>
            </a:lvl3pPr>
            <a:lvl4pPr>
              <a:lnSpc>
                <a:spcPct val="100000"/>
              </a:lnSpc>
              <a:defRPr>
                <a:solidFill>
                  <a:srgbClr val="C7B198"/>
                </a:solidFill>
              </a:defRPr>
            </a:lvl4pPr>
            <a:lvl5pPr>
              <a:lnSpc>
                <a:spcPct val="100000"/>
              </a:lnSpc>
              <a:defRPr>
                <a:solidFill>
                  <a:srgbClr val="C7B198"/>
                </a:solidFill>
              </a:defRPr>
            </a:lvl5pPr>
          </a:lstStyle>
          <a:p>
            <a:r>
              <a:t>Body Level One</a:t>
            </a:r>
          </a:p>
          <a:p>
            <a:pPr lvl="1"/>
            <a:r>
              <a:t>Body Level Two</a:t>
            </a:r>
          </a:p>
          <a:p>
            <a:pPr lvl="2"/>
            <a:r>
              <a:t>Body Level Three</a:t>
            </a:r>
          </a:p>
          <a:p>
            <a:pPr lvl="3"/>
            <a:r>
              <a:t>Body Level Four</a:t>
            </a:r>
          </a:p>
        </p:txBody>
      </p:sp>
      <p:sp>
        <p:nvSpPr>
          <p:cNvPr id="57" name="Rectangle"/>
          <p:cNvSpPr>
            <a:spLocks noGrp="1"/>
          </p:cNvSpPr>
          <p:nvPr>
            <p:ph type="body" sz="quarter" idx="13" hasCustomPrompt="1"/>
          </p:nvPr>
        </p:nvSpPr>
        <p:spPr>
          <a:xfrm>
            <a:off x="7535862" y="6656916"/>
            <a:ext cx="2933633" cy="619342"/>
          </a:xfrm>
          <a:prstGeom prst="rect">
            <a:avLst/>
          </a:prstGeom>
          <a:ln w="9525">
            <a:solidFill>
              <a:srgbClr val="C7B198"/>
            </a:solidFill>
          </a:ln>
        </p:spPr>
        <p:txBody>
          <a:bodyPr anchor="ctr"/>
          <a:lstStyle/>
          <a:p>
            <a:pPr algn="ctr">
              <a:lnSpc>
                <a:spcPct val="100000"/>
              </a:lnSpc>
              <a:defRPr sz="4200">
                <a:solidFill>
                  <a:srgbClr val="000000"/>
                </a:solidFill>
                <a:latin typeface="+mj-lt"/>
                <a:ea typeface="+mj-ea"/>
                <a:cs typeface="+mj-cs"/>
                <a:sym typeface="Gill Sans"/>
              </a:defRPr>
            </a:pPr>
            <a:r>
              <a:rPr lang="en-US"/>
              <a:t> </a:t>
            </a:r>
            <a:endParaRPr/>
          </a:p>
        </p:txBody>
      </p:sp>
      <p:sp>
        <p:nvSpPr>
          <p:cNvPr id="58" name="START SECTION"/>
          <p:cNvSpPr txBox="1">
            <a:spLocks noGrp="1"/>
          </p:cNvSpPr>
          <p:nvPr>
            <p:ph type="body" sz="quarter" idx="14"/>
          </p:nvPr>
        </p:nvSpPr>
        <p:spPr>
          <a:xfrm>
            <a:off x="7724775" y="6823550"/>
            <a:ext cx="2555808" cy="286074"/>
          </a:xfrm>
          <a:prstGeom prst="rect">
            <a:avLst/>
          </a:prstGeom>
        </p:spPr>
        <p:txBody>
          <a:bodyPr anchor="ctr"/>
          <a:lstStyle>
            <a:lvl1pPr algn="ctr">
              <a:lnSpc>
                <a:spcPct val="100000"/>
              </a:lnSpc>
              <a:defRPr sz="1300" spc="195">
                <a:solidFill>
                  <a:srgbClr val="C7B198"/>
                </a:solidFill>
              </a:defRPr>
            </a:lvl1pPr>
          </a:lstStyle>
          <a:p>
            <a:pPr lvl="0"/>
            <a:r>
              <a:rPr lang="es-ES"/>
              <a:t>Haga clic para modificar los estilos de texto del patrón</a:t>
            </a:r>
          </a:p>
        </p:txBody>
      </p:sp>
      <p:sp>
        <p:nvSpPr>
          <p:cNvPr id="59" name="02"/>
          <p:cNvSpPr txBox="1">
            <a:spLocks noGrp="1"/>
          </p:cNvSpPr>
          <p:nvPr>
            <p:ph type="body" sz="quarter" idx="15"/>
          </p:nvPr>
        </p:nvSpPr>
        <p:spPr>
          <a:xfrm>
            <a:off x="823422" y="1957088"/>
            <a:ext cx="3667245" cy="2635301"/>
          </a:xfrm>
          <a:prstGeom prst="rect">
            <a:avLst/>
          </a:prstGeom>
        </p:spPr>
        <p:txBody>
          <a:bodyPr/>
          <a:lstStyle>
            <a:lvl1pPr>
              <a:lnSpc>
                <a:spcPct val="100000"/>
              </a:lnSpc>
              <a:defRPr sz="20000" b="1">
                <a:solidFill>
                  <a:srgbClr val="DFD3C3"/>
                </a:solidFill>
                <a:latin typeface="Didot"/>
                <a:ea typeface="Didot"/>
                <a:cs typeface="Didot"/>
                <a:sym typeface="Didot"/>
              </a:defRPr>
            </a:lvl1pPr>
          </a:lstStyle>
          <a:p>
            <a:pPr lvl="0"/>
            <a:r>
              <a:rPr lang="es-ES"/>
              <a:t>Haga clic para modificar los estilos de texto del patrón</a:t>
            </a:r>
          </a:p>
        </p:txBody>
      </p:sp>
      <p:sp>
        <p:nvSpPr>
          <p:cNvPr id="60" name="Photo-Placeholder-33"/>
          <p:cNvSpPr>
            <a:spLocks noGrp="1"/>
          </p:cNvSpPr>
          <p:nvPr>
            <p:ph type="pic" idx="16"/>
          </p:nvPr>
        </p:nvSpPr>
        <p:spPr>
          <a:xfrm>
            <a:off x="668477" y="1163344"/>
            <a:ext cx="6798625" cy="8590256"/>
          </a:xfrm>
          <a:prstGeom prst="rect">
            <a:avLst/>
          </a:prstGeom>
          <a:effectLst>
            <a:outerShdw blurRad="190500" dist="190500" dir="5400000" rotWithShape="0">
              <a:srgbClr val="000000">
                <a:alpha val="52106"/>
              </a:srgbClr>
            </a:outerShdw>
          </a:effectLst>
        </p:spPr>
        <p:txBody>
          <a:bodyPr lIns="91439" tIns="45719" rIns="91439" bIns="45719"/>
          <a:lstStyle/>
          <a:p>
            <a:r>
              <a:rPr lang="es-ES"/>
              <a:t>Haga clic en el icono para agregar una imagen</a:t>
            </a:r>
            <a:endParaRPr/>
          </a:p>
        </p:txBody>
      </p:sp>
      <p:sp>
        <p:nvSpPr>
          <p:cNvPr id="61" name="2"/>
          <p:cNvSpPr txBox="1">
            <a:spLocks noGrp="1"/>
          </p:cNvSpPr>
          <p:nvPr>
            <p:ph type="body" sz="quarter" idx="17"/>
          </p:nvPr>
        </p:nvSpPr>
        <p:spPr>
          <a:xfrm>
            <a:off x="2233122" y="1957088"/>
            <a:ext cx="1965445" cy="2635301"/>
          </a:xfrm>
          <a:prstGeom prst="rect">
            <a:avLst/>
          </a:prstGeom>
        </p:spPr>
        <p:txBody>
          <a:bodyPr/>
          <a:lstStyle>
            <a:lvl1pPr>
              <a:lnSpc>
                <a:spcPct val="100000"/>
              </a:lnSpc>
              <a:defRPr sz="20000" b="1">
                <a:solidFill>
                  <a:srgbClr val="DFD3C3"/>
                </a:solidFill>
                <a:latin typeface="Didot"/>
                <a:ea typeface="Didot"/>
                <a:cs typeface="Didot"/>
                <a:sym typeface="Didot"/>
              </a:defRPr>
            </a:lvl1pPr>
          </a:lstStyle>
          <a:p>
            <a:pPr lvl="0"/>
            <a:r>
              <a:rPr lang="es-ES"/>
              <a:t>Haga clic para modificar los estilos de texto del patrón</a:t>
            </a:r>
          </a:p>
        </p:txBody>
      </p:sp>
      <p:sp>
        <p:nvSpPr>
          <p:cNvPr id="62"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20">
    <p:spTree>
      <p:nvGrpSpPr>
        <p:cNvPr id="1" name=""/>
        <p:cNvGrpSpPr/>
        <p:nvPr/>
      </p:nvGrpSpPr>
      <p:grpSpPr>
        <a:xfrm>
          <a:off x="0" y="0"/>
          <a:ext cx="0" cy="0"/>
          <a:chOff x="0" y="0"/>
          <a:chExt cx="0" cy="0"/>
        </a:xfrm>
      </p:grpSpPr>
      <p:grpSp>
        <p:nvGrpSpPr>
          <p:cNvPr id="488" name="Group"/>
          <p:cNvGrpSpPr/>
          <p:nvPr/>
        </p:nvGrpSpPr>
        <p:grpSpPr>
          <a:xfrm>
            <a:off x="-12385" y="-3738"/>
            <a:ext cx="13017185" cy="9761076"/>
            <a:chOff x="0" y="0"/>
            <a:chExt cx="13017184" cy="9761074"/>
          </a:xfrm>
        </p:grpSpPr>
        <p:sp>
          <p:nvSpPr>
            <p:cNvPr id="478" name="Rectangle"/>
            <p:cNvSpPr/>
            <p:nvPr/>
          </p:nvSpPr>
          <p:spPr>
            <a:xfrm>
              <a:off x="12384" y="3737"/>
              <a:ext cx="13004801" cy="9753601"/>
            </a:xfrm>
            <a:prstGeom prst="rect">
              <a:avLst/>
            </a:prstGeom>
            <a:solidFill>
              <a:srgbClr val="19181C"/>
            </a:solidFill>
            <a:ln w="12700" cap="flat">
              <a:noFill/>
              <a:miter lim="400000"/>
            </a:ln>
            <a:effectLst/>
          </p:spPr>
          <p:txBody>
            <a:bodyPr wrap="square" lIns="0" tIns="0" rIns="0" bIns="0" numCol="1" anchor="ctr">
              <a:noAutofit/>
            </a:bodyPr>
            <a:lstStyle/>
            <a:p>
              <a:endParaRPr/>
            </a:p>
          </p:txBody>
        </p:sp>
        <p:sp>
          <p:nvSpPr>
            <p:cNvPr id="479" name="Line"/>
            <p:cNvSpPr/>
            <p:nvPr/>
          </p:nvSpPr>
          <p:spPr>
            <a:xfrm flipV="1">
              <a:off x="1769912" y="-1"/>
              <a:ext cx="1" cy="9761076"/>
            </a:xfrm>
            <a:prstGeom prst="line">
              <a:avLst/>
            </a:prstGeom>
            <a:noFill/>
            <a:ln w="9525" cap="flat">
              <a:solidFill>
                <a:srgbClr val="232323"/>
              </a:solidFill>
              <a:prstDash val="solid"/>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480" name="Line"/>
            <p:cNvSpPr/>
            <p:nvPr/>
          </p:nvSpPr>
          <p:spPr>
            <a:xfrm flipV="1">
              <a:off x="4142348" y="-1"/>
              <a:ext cx="1" cy="9761076"/>
            </a:xfrm>
            <a:prstGeom prst="line">
              <a:avLst/>
            </a:prstGeom>
            <a:noFill/>
            <a:ln w="9525" cap="flat">
              <a:solidFill>
                <a:srgbClr val="232323"/>
              </a:solidFill>
              <a:prstDash val="solid"/>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481" name="Line"/>
            <p:cNvSpPr/>
            <p:nvPr/>
          </p:nvSpPr>
          <p:spPr>
            <a:xfrm flipV="1">
              <a:off x="6514784" y="-1"/>
              <a:ext cx="1" cy="9761076"/>
            </a:xfrm>
            <a:prstGeom prst="line">
              <a:avLst/>
            </a:prstGeom>
            <a:noFill/>
            <a:ln w="9525" cap="flat">
              <a:solidFill>
                <a:srgbClr val="232323"/>
              </a:solidFill>
              <a:prstDash val="solid"/>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482" name="Line"/>
            <p:cNvSpPr/>
            <p:nvPr/>
          </p:nvSpPr>
          <p:spPr>
            <a:xfrm flipV="1">
              <a:off x="8887220" y="-1"/>
              <a:ext cx="1" cy="9761076"/>
            </a:xfrm>
            <a:prstGeom prst="line">
              <a:avLst/>
            </a:prstGeom>
            <a:noFill/>
            <a:ln w="9525" cap="flat">
              <a:solidFill>
                <a:srgbClr val="232323"/>
              </a:solidFill>
              <a:prstDash val="solid"/>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483" name="Line"/>
            <p:cNvSpPr/>
            <p:nvPr/>
          </p:nvSpPr>
          <p:spPr>
            <a:xfrm flipV="1">
              <a:off x="11259657" y="-1"/>
              <a:ext cx="1" cy="9761076"/>
            </a:xfrm>
            <a:prstGeom prst="line">
              <a:avLst/>
            </a:prstGeom>
            <a:noFill/>
            <a:ln w="9525" cap="flat">
              <a:solidFill>
                <a:srgbClr val="232323"/>
              </a:solidFill>
              <a:prstDash val="solid"/>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484" name="Line"/>
            <p:cNvSpPr/>
            <p:nvPr/>
          </p:nvSpPr>
          <p:spPr>
            <a:xfrm flipV="1">
              <a:off x="0" y="2381100"/>
              <a:ext cx="13004800" cy="1"/>
            </a:xfrm>
            <a:prstGeom prst="line">
              <a:avLst/>
            </a:prstGeom>
            <a:noFill/>
            <a:ln w="9525" cap="flat">
              <a:solidFill>
                <a:srgbClr val="232323"/>
              </a:solidFill>
              <a:prstDash val="solid"/>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485" name="Line"/>
            <p:cNvSpPr/>
            <p:nvPr/>
          </p:nvSpPr>
          <p:spPr>
            <a:xfrm>
              <a:off x="0" y="4753537"/>
              <a:ext cx="13004800" cy="1"/>
            </a:xfrm>
            <a:prstGeom prst="line">
              <a:avLst/>
            </a:prstGeom>
            <a:noFill/>
            <a:ln w="9525" cap="flat">
              <a:solidFill>
                <a:srgbClr val="232323"/>
              </a:solidFill>
              <a:prstDash val="solid"/>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486" name="Line"/>
            <p:cNvSpPr/>
            <p:nvPr/>
          </p:nvSpPr>
          <p:spPr>
            <a:xfrm>
              <a:off x="0" y="7125974"/>
              <a:ext cx="13004800" cy="1"/>
            </a:xfrm>
            <a:prstGeom prst="line">
              <a:avLst/>
            </a:prstGeom>
            <a:noFill/>
            <a:ln w="9525" cap="flat">
              <a:solidFill>
                <a:srgbClr val="232323"/>
              </a:solidFill>
              <a:prstDash val="solid"/>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487" name="Line"/>
            <p:cNvSpPr/>
            <p:nvPr/>
          </p:nvSpPr>
          <p:spPr>
            <a:xfrm>
              <a:off x="0" y="9498410"/>
              <a:ext cx="13004800" cy="1"/>
            </a:xfrm>
            <a:prstGeom prst="line">
              <a:avLst/>
            </a:prstGeom>
            <a:noFill/>
            <a:ln w="9525" cap="flat">
              <a:solidFill>
                <a:srgbClr val="232323"/>
              </a:solidFill>
              <a:prstDash val="solid"/>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grpSp>
      <p:sp>
        <p:nvSpPr>
          <p:cNvPr id="489" name="Photo-Placeholder-11"/>
          <p:cNvSpPr>
            <a:spLocks noGrp="1"/>
          </p:cNvSpPr>
          <p:nvPr>
            <p:ph type="pic" sz="half" idx="13"/>
          </p:nvPr>
        </p:nvSpPr>
        <p:spPr>
          <a:xfrm>
            <a:off x="7124204" y="640754"/>
            <a:ext cx="4946131" cy="8472237"/>
          </a:xfrm>
          <a:prstGeom prst="rect">
            <a:avLst/>
          </a:prstGeom>
          <a:effectLst>
            <a:outerShdw blurRad="190500" dist="393700" dir="6037414" rotWithShape="0">
              <a:srgbClr val="000000">
                <a:alpha val="38836"/>
              </a:srgbClr>
            </a:outerShdw>
          </a:effectLst>
        </p:spPr>
        <p:txBody>
          <a:bodyPr lIns="91439" tIns="45719" rIns="91439" bIns="45719"/>
          <a:lstStyle/>
          <a:p>
            <a:r>
              <a:rPr lang="es-ES"/>
              <a:t>Haga clic en el icono para agregar una imagen</a:t>
            </a:r>
            <a:endParaRPr/>
          </a:p>
        </p:txBody>
      </p:sp>
      <p:sp>
        <p:nvSpPr>
          <p:cNvPr id="490" name="Rectangle"/>
          <p:cNvSpPr>
            <a:spLocks noGrp="1"/>
          </p:cNvSpPr>
          <p:nvPr>
            <p:ph type="body" sz="half" idx="14" hasCustomPrompt="1"/>
          </p:nvPr>
        </p:nvSpPr>
        <p:spPr>
          <a:xfrm rot="5400000">
            <a:off x="2026874" y="2857369"/>
            <a:ext cx="4946131" cy="6724795"/>
          </a:xfrm>
          <a:prstGeom prst="rect">
            <a:avLst/>
          </a:prstGeom>
          <a:solidFill>
            <a:srgbClr val="FFFFFF"/>
          </a:solidFill>
          <a:effectLst>
            <a:outerShdw blurRad="482600" dist="35599" dir="5400000" rotWithShape="0">
              <a:srgbClr val="000000">
                <a:alpha val="27319"/>
              </a:srgbClr>
            </a:outerShdw>
          </a:effectLst>
        </p:spPr>
        <p:txBody>
          <a:bodyPr anchor="ctr"/>
          <a:lstStyle/>
          <a:p>
            <a:pPr algn="ctr">
              <a:lnSpc>
                <a:spcPct val="100000"/>
              </a:lnSpc>
              <a:defRPr sz="4200">
                <a:solidFill>
                  <a:srgbClr val="000000"/>
                </a:solidFill>
                <a:latin typeface="+mj-lt"/>
                <a:ea typeface="+mj-ea"/>
                <a:cs typeface="+mj-cs"/>
                <a:sym typeface="Gill Sans"/>
              </a:defRPr>
            </a:pPr>
            <a:r>
              <a:rPr lang="en-US"/>
              <a:t> </a:t>
            </a:r>
            <a:endParaRPr/>
          </a:p>
        </p:txBody>
      </p:sp>
      <p:sp>
        <p:nvSpPr>
          <p:cNvPr id="491" name="Title Text"/>
          <p:cNvSpPr txBox="1">
            <a:spLocks noGrp="1"/>
          </p:cNvSpPr>
          <p:nvPr>
            <p:ph type="title"/>
          </p:nvPr>
        </p:nvSpPr>
        <p:spPr>
          <a:xfrm>
            <a:off x="1866900" y="4429543"/>
            <a:ext cx="5266079" cy="566109"/>
          </a:xfrm>
          <a:prstGeom prst="rect">
            <a:avLst/>
          </a:prstGeom>
        </p:spPr>
        <p:txBody>
          <a:bodyPr anchor="t"/>
          <a:lstStyle>
            <a:lvl1pPr>
              <a:defRPr sz="3200"/>
            </a:lvl1pPr>
          </a:lstStyle>
          <a:p>
            <a:r>
              <a:rPr lang="es-ES"/>
              <a:t>Haga clic para modificar el estilo de título del patrón</a:t>
            </a:r>
            <a:endParaRPr/>
          </a:p>
        </p:txBody>
      </p:sp>
      <p:sp>
        <p:nvSpPr>
          <p:cNvPr id="492" name="Mattis Fusce Justo"/>
          <p:cNvSpPr txBox="1">
            <a:spLocks noGrp="1"/>
          </p:cNvSpPr>
          <p:nvPr>
            <p:ph type="body" sz="quarter" idx="15"/>
          </p:nvPr>
        </p:nvSpPr>
        <p:spPr>
          <a:xfrm>
            <a:off x="2464641" y="5715238"/>
            <a:ext cx="4686569" cy="387996"/>
          </a:xfrm>
          <a:prstGeom prst="rect">
            <a:avLst/>
          </a:prstGeom>
        </p:spPr>
        <p:txBody>
          <a:bodyPr anchor="ctr"/>
          <a:lstStyle>
            <a:lvl1pPr>
              <a:lnSpc>
                <a:spcPct val="100000"/>
              </a:lnSpc>
              <a:defRPr sz="1200" cap="all" spc="60">
                <a:solidFill>
                  <a:srgbClr val="C7B198"/>
                </a:solidFill>
                <a:latin typeface="+mn-lt"/>
                <a:ea typeface="+mn-ea"/>
                <a:cs typeface="+mn-cs"/>
                <a:sym typeface="Avenir Next Medium"/>
              </a:defRPr>
            </a:lvl1pPr>
          </a:lstStyle>
          <a:p>
            <a:pPr lvl="0"/>
            <a:r>
              <a:rPr lang="es-ES"/>
              <a:t>Haga clic para modificar los estilos de texto del patrón</a:t>
            </a:r>
          </a:p>
        </p:txBody>
      </p:sp>
      <p:sp>
        <p:nvSpPr>
          <p:cNvPr id="493" name="Aenean lacinia bibendum nulla sed consectetur. Sed posuere consectetur est at lobortis."/>
          <p:cNvSpPr txBox="1">
            <a:spLocks noGrp="1"/>
          </p:cNvSpPr>
          <p:nvPr>
            <p:ph type="body" sz="quarter" idx="16"/>
          </p:nvPr>
        </p:nvSpPr>
        <p:spPr>
          <a:xfrm>
            <a:off x="2464640" y="6083780"/>
            <a:ext cx="4686571" cy="566110"/>
          </a:xfrm>
          <a:prstGeom prst="rect">
            <a:avLst/>
          </a:prstGeom>
        </p:spPr>
        <p:txBody>
          <a:bodyPr/>
          <a:lstStyle>
            <a:lvl1pPr>
              <a:defRPr sz="1300"/>
            </a:lvl1pPr>
          </a:lstStyle>
          <a:p>
            <a:pPr lvl="0"/>
            <a:r>
              <a:rPr lang="es-ES"/>
              <a:t>Haga clic para modificar los estilos de texto del patrón</a:t>
            </a:r>
          </a:p>
        </p:txBody>
      </p:sp>
      <p:sp>
        <p:nvSpPr>
          <p:cNvPr id="494" name="Mattis Fusce Justo"/>
          <p:cNvSpPr txBox="1">
            <a:spLocks noGrp="1"/>
          </p:cNvSpPr>
          <p:nvPr>
            <p:ph type="body" sz="quarter" idx="17"/>
          </p:nvPr>
        </p:nvSpPr>
        <p:spPr>
          <a:xfrm>
            <a:off x="2464641" y="7075339"/>
            <a:ext cx="4686569" cy="387996"/>
          </a:xfrm>
          <a:prstGeom prst="rect">
            <a:avLst/>
          </a:prstGeom>
        </p:spPr>
        <p:txBody>
          <a:bodyPr anchor="ctr"/>
          <a:lstStyle>
            <a:lvl1pPr>
              <a:lnSpc>
                <a:spcPct val="100000"/>
              </a:lnSpc>
              <a:defRPr sz="1200" cap="all" spc="60">
                <a:solidFill>
                  <a:srgbClr val="C7B198"/>
                </a:solidFill>
                <a:latin typeface="+mn-lt"/>
                <a:ea typeface="+mn-ea"/>
                <a:cs typeface="+mn-cs"/>
                <a:sym typeface="Avenir Next Medium"/>
              </a:defRPr>
            </a:lvl1pPr>
          </a:lstStyle>
          <a:p>
            <a:pPr lvl="0"/>
            <a:r>
              <a:rPr lang="es-ES"/>
              <a:t>Haga clic para modificar los estilos de texto del patrón</a:t>
            </a:r>
          </a:p>
        </p:txBody>
      </p:sp>
      <p:sp>
        <p:nvSpPr>
          <p:cNvPr id="495" name="Aenean lacinia bibendum nulla sed consectetur. Sed posuere consectetur est at lobortis."/>
          <p:cNvSpPr txBox="1">
            <a:spLocks noGrp="1"/>
          </p:cNvSpPr>
          <p:nvPr>
            <p:ph type="body" sz="quarter" idx="18"/>
          </p:nvPr>
        </p:nvSpPr>
        <p:spPr>
          <a:xfrm>
            <a:off x="2464640" y="7443882"/>
            <a:ext cx="4686571" cy="566109"/>
          </a:xfrm>
          <a:prstGeom prst="rect">
            <a:avLst/>
          </a:prstGeom>
        </p:spPr>
        <p:txBody>
          <a:bodyPr/>
          <a:lstStyle>
            <a:lvl1pPr>
              <a:defRPr sz="1300"/>
            </a:lvl1pPr>
          </a:lstStyle>
          <a:p>
            <a:pPr lvl="0"/>
            <a:r>
              <a:rPr lang="es-ES"/>
              <a:t>Haga clic para modificar los estilos de texto del patrón</a:t>
            </a:r>
          </a:p>
        </p:txBody>
      </p:sp>
      <p:sp>
        <p:nvSpPr>
          <p:cNvPr id="496" name="Shape"/>
          <p:cNvSpPr>
            <a:spLocks noGrp="1"/>
          </p:cNvSpPr>
          <p:nvPr>
            <p:ph type="body" sz="quarter" idx="19" hasCustomPrompt="1"/>
          </p:nvPr>
        </p:nvSpPr>
        <p:spPr>
          <a:xfrm>
            <a:off x="1866900" y="5757957"/>
            <a:ext cx="390804" cy="508915"/>
          </a:xfrm>
          <a:custGeom>
            <a:avLst/>
            <a:gdLst/>
            <a:ahLst/>
            <a:cxnLst>
              <a:cxn ang="0">
                <a:pos x="wd2" y="hd2"/>
              </a:cxn>
              <a:cxn ang="5400000">
                <a:pos x="wd2" y="hd2"/>
              </a:cxn>
              <a:cxn ang="10800000">
                <a:pos x="wd2" y="hd2"/>
              </a:cxn>
              <a:cxn ang="16200000">
                <a:pos x="wd2" y="hd2"/>
              </a:cxn>
            </a:cxnLst>
            <a:rect l="0" t="0" r="r" b="b"/>
            <a:pathLst>
              <a:path w="21600" h="21600" extrusionOk="0">
                <a:moveTo>
                  <a:pt x="10800" y="4886"/>
                </a:moveTo>
                <a:cubicBezTo>
                  <a:pt x="8601" y="4886"/>
                  <a:pt x="6813" y="6259"/>
                  <a:pt x="6813" y="7947"/>
                </a:cubicBezTo>
                <a:cubicBezTo>
                  <a:pt x="6813" y="9636"/>
                  <a:pt x="8601" y="11009"/>
                  <a:pt x="10800" y="11009"/>
                </a:cubicBezTo>
                <a:cubicBezTo>
                  <a:pt x="12999" y="11009"/>
                  <a:pt x="14787" y="9636"/>
                  <a:pt x="14787" y="7947"/>
                </a:cubicBezTo>
                <a:cubicBezTo>
                  <a:pt x="14787" y="6259"/>
                  <a:pt x="12999" y="4886"/>
                  <a:pt x="10800" y="4886"/>
                </a:cubicBezTo>
                <a:close/>
                <a:moveTo>
                  <a:pt x="10800" y="11855"/>
                </a:moveTo>
                <a:cubicBezTo>
                  <a:pt x="7994" y="11855"/>
                  <a:pt x="5711" y="10102"/>
                  <a:pt x="5711" y="7947"/>
                </a:cubicBezTo>
                <a:cubicBezTo>
                  <a:pt x="5711" y="5793"/>
                  <a:pt x="7994" y="4040"/>
                  <a:pt x="10800" y="4040"/>
                </a:cubicBezTo>
                <a:cubicBezTo>
                  <a:pt x="13606" y="4040"/>
                  <a:pt x="15889" y="5793"/>
                  <a:pt x="15889" y="7947"/>
                </a:cubicBezTo>
                <a:cubicBezTo>
                  <a:pt x="15889" y="10102"/>
                  <a:pt x="13606" y="11855"/>
                  <a:pt x="10800" y="11855"/>
                </a:cubicBezTo>
                <a:close/>
                <a:moveTo>
                  <a:pt x="10800" y="846"/>
                </a:moveTo>
                <a:cubicBezTo>
                  <a:pt x="5452" y="846"/>
                  <a:pt x="1101" y="4187"/>
                  <a:pt x="1101" y="8294"/>
                </a:cubicBezTo>
                <a:cubicBezTo>
                  <a:pt x="1101" y="13539"/>
                  <a:pt x="8995" y="19246"/>
                  <a:pt x="10793" y="20477"/>
                </a:cubicBezTo>
                <a:cubicBezTo>
                  <a:pt x="12581" y="19205"/>
                  <a:pt x="20499" y="13291"/>
                  <a:pt x="20499" y="8294"/>
                </a:cubicBezTo>
                <a:cubicBezTo>
                  <a:pt x="20499" y="4187"/>
                  <a:pt x="16148" y="846"/>
                  <a:pt x="10800" y="846"/>
                </a:cubicBezTo>
                <a:close/>
                <a:moveTo>
                  <a:pt x="10808" y="21600"/>
                </a:moveTo>
                <a:lnTo>
                  <a:pt x="10446" y="21368"/>
                </a:lnTo>
                <a:cubicBezTo>
                  <a:pt x="10020" y="21093"/>
                  <a:pt x="0" y="14579"/>
                  <a:pt x="0" y="8294"/>
                </a:cubicBezTo>
                <a:cubicBezTo>
                  <a:pt x="0" y="3721"/>
                  <a:pt x="4845" y="0"/>
                  <a:pt x="10800" y="0"/>
                </a:cubicBezTo>
                <a:cubicBezTo>
                  <a:pt x="16755" y="0"/>
                  <a:pt x="21600" y="3721"/>
                  <a:pt x="21600" y="8294"/>
                </a:cubicBezTo>
                <a:cubicBezTo>
                  <a:pt x="21600" y="14283"/>
                  <a:pt x="11588" y="21076"/>
                  <a:pt x="11162" y="21362"/>
                </a:cubicBezTo>
                <a:cubicBezTo>
                  <a:pt x="11162" y="21362"/>
                  <a:pt x="10808" y="21600"/>
                  <a:pt x="10808" y="21600"/>
                </a:cubicBezTo>
                <a:close/>
              </a:path>
            </a:pathLst>
          </a:custGeom>
          <a:solidFill>
            <a:srgbClr val="C7B198"/>
          </a:solidFill>
        </p:spPr>
        <p:txBody>
          <a:bodyPr lIns="38100" tIns="38100" rIns="38100" bIns="38100" anchor="ctr"/>
          <a:lstStyle/>
          <a:p>
            <a:pPr algn="ctr">
              <a:lnSpc>
                <a:spcPct val="100000"/>
              </a:lnSpc>
              <a:defRPr sz="4200">
                <a:solidFill>
                  <a:srgbClr val="000000"/>
                </a:solidFill>
                <a:latin typeface="+mj-lt"/>
                <a:ea typeface="+mj-ea"/>
                <a:cs typeface="+mj-cs"/>
                <a:sym typeface="Gill Sans"/>
              </a:defRPr>
            </a:pPr>
            <a:r>
              <a:rPr lang="en-US"/>
              <a:t> </a:t>
            </a:r>
            <a:endParaRPr/>
          </a:p>
        </p:txBody>
      </p:sp>
      <p:sp>
        <p:nvSpPr>
          <p:cNvPr id="497" name="Shape"/>
          <p:cNvSpPr>
            <a:spLocks noGrp="1"/>
          </p:cNvSpPr>
          <p:nvPr>
            <p:ph type="body" sz="quarter" idx="20" hasCustomPrompt="1"/>
          </p:nvPr>
        </p:nvSpPr>
        <p:spPr>
          <a:xfrm>
            <a:off x="1866900" y="7117474"/>
            <a:ext cx="390804" cy="508914"/>
          </a:xfrm>
          <a:custGeom>
            <a:avLst/>
            <a:gdLst/>
            <a:ahLst/>
            <a:cxnLst>
              <a:cxn ang="0">
                <a:pos x="wd2" y="hd2"/>
              </a:cxn>
              <a:cxn ang="5400000">
                <a:pos x="wd2" y="hd2"/>
              </a:cxn>
              <a:cxn ang="10800000">
                <a:pos x="wd2" y="hd2"/>
              </a:cxn>
              <a:cxn ang="16200000">
                <a:pos x="wd2" y="hd2"/>
              </a:cxn>
            </a:cxnLst>
            <a:rect l="0" t="0" r="r" b="b"/>
            <a:pathLst>
              <a:path w="21600" h="21600" extrusionOk="0">
                <a:moveTo>
                  <a:pt x="10800" y="4886"/>
                </a:moveTo>
                <a:cubicBezTo>
                  <a:pt x="8601" y="4886"/>
                  <a:pt x="6813" y="6259"/>
                  <a:pt x="6813" y="7947"/>
                </a:cubicBezTo>
                <a:cubicBezTo>
                  <a:pt x="6813" y="9636"/>
                  <a:pt x="8601" y="11009"/>
                  <a:pt x="10800" y="11009"/>
                </a:cubicBezTo>
                <a:cubicBezTo>
                  <a:pt x="12999" y="11009"/>
                  <a:pt x="14787" y="9636"/>
                  <a:pt x="14787" y="7947"/>
                </a:cubicBezTo>
                <a:cubicBezTo>
                  <a:pt x="14787" y="6259"/>
                  <a:pt x="12999" y="4886"/>
                  <a:pt x="10800" y="4886"/>
                </a:cubicBezTo>
                <a:close/>
                <a:moveTo>
                  <a:pt x="10800" y="11855"/>
                </a:moveTo>
                <a:cubicBezTo>
                  <a:pt x="7994" y="11855"/>
                  <a:pt x="5711" y="10102"/>
                  <a:pt x="5711" y="7947"/>
                </a:cubicBezTo>
                <a:cubicBezTo>
                  <a:pt x="5711" y="5793"/>
                  <a:pt x="7994" y="4040"/>
                  <a:pt x="10800" y="4040"/>
                </a:cubicBezTo>
                <a:cubicBezTo>
                  <a:pt x="13606" y="4040"/>
                  <a:pt x="15889" y="5793"/>
                  <a:pt x="15889" y="7947"/>
                </a:cubicBezTo>
                <a:cubicBezTo>
                  <a:pt x="15889" y="10102"/>
                  <a:pt x="13606" y="11855"/>
                  <a:pt x="10800" y="11855"/>
                </a:cubicBezTo>
                <a:close/>
                <a:moveTo>
                  <a:pt x="10800" y="846"/>
                </a:moveTo>
                <a:cubicBezTo>
                  <a:pt x="5452" y="846"/>
                  <a:pt x="1101" y="4187"/>
                  <a:pt x="1101" y="8294"/>
                </a:cubicBezTo>
                <a:cubicBezTo>
                  <a:pt x="1101" y="13539"/>
                  <a:pt x="8995" y="19246"/>
                  <a:pt x="10793" y="20477"/>
                </a:cubicBezTo>
                <a:cubicBezTo>
                  <a:pt x="12581" y="19205"/>
                  <a:pt x="20499" y="13291"/>
                  <a:pt x="20499" y="8294"/>
                </a:cubicBezTo>
                <a:cubicBezTo>
                  <a:pt x="20499" y="4187"/>
                  <a:pt x="16148" y="846"/>
                  <a:pt x="10800" y="846"/>
                </a:cubicBezTo>
                <a:close/>
                <a:moveTo>
                  <a:pt x="10808" y="21600"/>
                </a:moveTo>
                <a:lnTo>
                  <a:pt x="10446" y="21368"/>
                </a:lnTo>
                <a:cubicBezTo>
                  <a:pt x="10020" y="21093"/>
                  <a:pt x="0" y="14579"/>
                  <a:pt x="0" y="8294"/>
                </a:cubicBezTo>
                <a:cubicBezTo>
                  <a:pt x="0" y="3721"/>
                  <a:pt x="4845" y="0"/>
                  <a:pt x="10800" y="0"/>
                </a:cubicBezTo>
                <a:cubicBezTo>
                  <a:pt x="16755" y="0"/>
                  <a:pt x="21600" y="3721"/>
                  <a:pt x="21600" y="8294"/>
                </a:cubicBezTo>
                <a:cubicBezTo>
                  <a:pt x="21600" y="14283"/>
                  <a:pt x="11588" y="21076"/>
                  <a:pt x="11162" y="21362"/>
                </a:cubicBezTo>
                <a:cubicBezTo>
                  <a:pt x="11162" y="21362"/>
                  <a:pt x="10808" y="21600"/>
                  <a:pt x="10808" y="21600"/>
                </a:cubicBezTo>
                <a:close/>
              </a:path>
            </a:pathLst>
          </a:custGeom>
          <a:solidFill>
            <a:srgbClr val="C7B198"/>
          </a:solidFill>
        </p:spPr>
        <p:txBody>
          <a:bodyPr lIns="38100" tIns="38100" rIns="38100" bIns="38100" anchor="ctr"/>
          <a:lstStyle/>
          <a:p>
            <a:pPr algn="ctr">
              <a:lnSpc>
                <a:spcPct val="100000"/>
              </a:lnSpc>
              <a:defRPr sz="4200">
                <a:solidFill>
                  <a:srgbClr val="000000"/>
                </a:solidFill>
                <a:latin typeface="+mj-lt"/>
                <a:ea typeface="+mj-ea"/>
                <a:cs typeface="+mj-cs"/>
                <a:sym typeface="Gill Sans"/>
              </a:defRPr>
            </a:pPr>
            <a:r>
              <a:rPr lang="en-US"/>
              <a:t> </a:t>
            </a:r>
            <a:endParaRPr/>
          </a:p>
        </p:txBody>
      </p:sp>
      <p:sp>
        <p:nvSpPr>
          <p:cNvPr id="498"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3">
    <p:spTree>
      <p:nvGrpSpPr>
        <p:cNvPr id="1" name=""/>
        <p:cNvGrpSpPr/>
        <p:nvPr/>
      </p:nvGrpSpPr>
      <p:grpSpPr>
        <a:xfrm>
          <a:off x="0" y="0"/>
          <a:ext cx="0" cy="0"/>
          <a:chOff x="0" y="0"/>
          <a:chExt cx="0" cy="0"/>
        </a:xfrm>
      </p:grpSpPr>
      <p:sp>
        <p:nvSpPr>
          <p:cNvPr id="69" name="Title Text"/>
          <p:cNvSpPr txBox="1">
            <a:spLocks noGrp="1"/>
          </p:cNvSpPr>
          <p:nvPr>
            <p:ph type="title"/>
          </p:nvPr>
        </p:nvSpPr>
        <p:spPr>
          <a:prstGeom prst="rect">
            <a:avLst/>
          </a:prstGeom>
        </p:spPr>
        <p:txBody>
          <a:bodyPr/>
          <a:lstStyle/>
          <a:p>
            <a:r>
              <a:rPr lang="es-ES"/>
              <a:t>Haga clic para modificar el estilo de título del patrón</a:t>
            </a:r>
            <a:endParaRPr/>
          </a:p>
        </p:txBody>
      </p:sp>
      <p:sp>
        <p:nvSpPr>
          <p:cNvPr id="70" name="Body Level One…"/>
          <p:cNvSpPr txBox="1">
            <a:spLocks noGrp="1"/>
          </p:cNvSpPr>
          <p:nvPr>
            <p:ph type="body" idx="1"/>
          </p:nvPr>
        </p:nvSpPr>
        <p:spPr>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a:p>
        </p:txBody>
      </p:sp>
      <p:sp>
        <p:nvSpPr>
          <p:cNvPr id="71"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4">
    <p:spTree>
      <p:nvGrpSpPr>
        <p:cNvPr id="1" name=""/>
        <p:cNvGrpSpPr/>
        <p:nvPr/>
      </p:nvGrpSpPr>
      <p:grpSpPr>
        <a:xfrm>
          <a:off x="0" y="0"/>
          <a:ext cx="0" cy="0"/>
          <a:chOff x="0" y="0"/>
          <a:chExt cx="0" cy="0"/>
        </a:xfrm>
      </p:grpSpPr>
      <p:sp>
        <p:nvSpPr>
          <p:cNvPr id="78" name="Rectangle"/>
          <p:cNvSpPr/>
          <p:nvPr/>
        </p:nvSpPr>
        <p:spPr>
          <a:xfrm>
            <a:off x="0" y="0"/>
            <a:ext cx="13004800" cy="9753600"/>
          </a:xfrm>
          <a:prstGeom prst="rect">
            <a:avLst/>
          </a:prstGeom>
          <a:solidFill>
            <a:srgbClr val="F8F8F8"/>
          </a:solidFill>
          <a:ln w="12700">
            <a:miter lim="400000"/>
          </a:ln>
        </p:spPr>
        <p:txBody>
          <a:bodyPr lIns="0" tIns="0" rIns="0" bIns="0" anchor="ctr"/>
          <a:lstStyle/>
          <a:p>
            <a:endParaRPr/>
          </a:p>
        </p:txBody>
      </p:sp>
      <p:grpSp>
        <p:nvGrpSpPr>
          <p:cNvPr id="88" name="Group"/>
          <p:cNvGrpSpPr/>
          <p:nvPr/>
        </p:nvGrpSpPr>
        <p:grpSpPr>
          <a:xfrm>
            <a:off x="-12385" y="-3738"/>
            <a:ext cx="13004801" cy="9761076"/>
            <a:chOff x="0" y="0"/>
            <a:chExt cx="13004800" cy="9761074"/>
          </a:xfrm>
        </p:grpSpPr>
        <p:sp>
          <p:nvSpPr>
            <p:cNvPr id="79" name="Line"/>
            <p:cNvSpPr/>
            <p:nvPr/>
          </p:nvSpPr>
          <p:spPr>
            <a:xfrm flipV="1">
              <a:off x="1769912" y="-1"/>
              <a:ext cx="1" cy="9761076"/>
            </a:xfrm>
            <a:prstGeom prst="line">
              <a:avLst/>
            </a:prstGeom>
            <a:noFill/>
            <a:ln w="9525" cap="flat">
              <a:solidFill>
                <a:srgbClr val="DCDEE0">
                  <a:alpha val="67163"/>
                </a:srgbClr>
              </a:solidFill>
              <a:prstDash val="solid"/>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80" name="Line"/>
            <p:cNvSpPr/>
            <p:nvPr/>
          </p:nvSpPr>
          <p:spPr>
            <a:xfrm flipV="1">
              <a:off x="4142348" y="-1"/>
              <a:ext cx="1" cy="9761076"/>
            </a:xfrm>
            <a:prstGeom prst="line">
              <a:avLst/>
            </a:prstGeom>
            <a:noFill/>
            <a:ln w="9525" cap="flat">
              <a:solidFill>
                <a:srgbClr val="DCDEE0">
                  <a:alpha val="67163"/>
                </a:srgbClr>
              </a:solidFill>
              <a:prstDash val="solid"/>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81" name="Line"/>
            <p:cNvSpPr/>
            <p:nvPr/>
          </p:nvSpPr>
          <p:spPr>
            <a:xfrm flipV="1">
              <a:off x="6514784" y="-1"/>
              <a:ext cx="1" cy="9761076"/>
            </a:xfrm>
            <a:prstGeom prst="line">
              <a:avLst/>
            </a:prstGeom>
            <a:noFill/>
            <a:ln w="9525" cap="flat">
              <a:solidFill>
                <a:srgbClr val="DCDEE0">
                  <a:alpha val="67163"/>
                </a:srgbClr>
              </a:solidFill>
              <a:prstDash val="solid"/>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82" name="Line"/>
            <p:cNvSpPr/>
            <p:nvPr/>
          </p:nvSpPr>
          <p:spPr>
            <a:xfrm flipV="1">
              <a:off x="8887220" y="-1"/>
              <a:ext cx="1" cy="9761076"/>
            </a:xfrm>
            <a:prstGeom prst="line">
              <a:avLst/>
            </a:prstGeom>
            <a:noFill/>
            <a:ln w="9525" cap="flat">
              <a:solidFill>
                <a:srgbClr val="DCDEE0">
                  <a:alpha val="67163"/>
                </a:srgbClr>
              </a:solidFill>
              <a:prstDash val="solid"/>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83" name="Line"/>
            <p:cNvSpPr/>
            <p:nvPr/>
          </p:nvSpPr>
          <p:spPr>
            <a:xfrm flipV="1">
              <a:off x="11259657" y="-1"/>
              <a:ext cx="1" cy="9761076"/>
            </a:xfrm>
            <a:prstGeom prst="line">
              <a:avLst/>
            </a:prstGeom>
            <a:noFill/>
            <a:ln w="9525" cap="flat">
              <a:solidFill>
                <a:srgbClr val="DCDEE0">
                  <a:alpha val="67163"/>
                </a:srgbClr>
              </a:solidFill>
              <a:prstDash val="solid"/>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84" name="Line"/>
            <p:cNvSpPr/>
            <p:nvPr/>
          </p:nvSpPr>
          <p:spPr>
            <a:xfrm flipV="1">
              <a:off x="0" y="2381100"/>
              <a:ext cx="13004800" cy="1"/>
            </a:xfrm>
            <a:prstGeom prst="line">
              <a:avLst/>
            </a:prstGeom>
            <a:noFill/>
            <a:ln w="9525" cap="flat">
              <a:solidFill>
                <a:srgbClr val="DCDEE0">
                  <a:alpha val="67163"/>
                </a:srgbClr>
              </a:solidFill>
              <a:prstDash val="solid"/>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85" name="Line"/>
            <p:cNvSpPr/>
            <p:nvPr/>
          </p:nvSpPr>
          <p:spPr>
            <a:xfrm>
              <a:off x="0" y="4753537"/>
              <a:ext cx="13004800" cy="1"/>
            </a:xfrm>
            <a:prstGeom prst="line">
              <a:avLst/>
            </a:prstGeom>
            <a:noFill/>
            <a:ln w="9525" cap="flat">
              <a:solidFill>
                <a:srgbClr val="DCDEE0">
                  <a:alpha val="67163"/>
                </a:srgbClr>
              </a:solidFill>
              <a:prstDash val="solid"/>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86" name="Line"/>
            <p:cNvSpPr/>
            <p:nvPr/>
          </p:nvSpPr>
          <p:spPr>
            <a:xfrm>
              <a:off x="0" y="7125974"/>
              <a:ext cx="13004800" cy="1"/>
            </a:xfrm>
            <a:prstGeom prst="line">
              <a:avLst/>
            </a:prstGeom>
            <a:noFill/>
            <a:ln w="9525" cap="flat">
              <a:solidFill>
                <a:srgbClr val="DCDEE0">
                  <a:alpha val="67163"/>
                </a:srgbClr>
              </a:solidFill>
              <a:prstDash val="solid"/>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87" name="Line"/>
            <p:cNvSpPr/>
            <p:nvPr/>
          </p:nvSpPr>
          <p:spPr>
            <a:xfrm>
              <a:off x="0" y="9498410"/>
              <a:ext cx="13004800" cy="1"/>
            </a:xfrm>
            <a:prstGeom prst="line">
              <a:avLst/>
            </a:prstGeom>
            <a:noFill/>
            <a:ln w="9525" cap="flat">
              <a:solidFill>
                <a:srgbClr val="DCDEE0">
                  <a:alpha val="67163"/>
                </a:srgbClr>
              </a:solidFill>
              <a:prstDash val="solid"/>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grpSp>
      <p:sp>
        <p:nvSpPr>
          <p:cNvPr id="89" name="Title Text"/>
          <p:cNvSpPr txBox="1">
            <a:spLocks noGrp="1"/>
          </p:cNvSpPr>
          <p:nvPr>
            <p:ph type="title"/>
          </p:nvPr>
        </p:nvSpPr>
        <p:spPr>
          <a:xfrm>
            <a:off x="1270000" y="2120779"/>
            <a:ext cx="4271338" cy="2237583"/>
          </a:xfrm>
          <a:prstGeom prst="rect">
            <a:avLst/>
          </a:prstGeom>
        </p:spPr>
        <p:txBody>
          <a:bodyPr/>
          <a:lstStyle/>
          <a:p>
            <a:r>
              <a:rPr lang="es-ES"/>
              <a:t>Haga clic para modificar el estilo de título del patrón</a:t>
            </a:r>
            <a:endParaRPr/>
          </a:p>
        </p:txBody>
      </p:sp>
      <p:sp>
        <p:nvSpPr>
          <p:cNvPr id="90" name="Body Level One…"/>
          <p:cNvSpPr txBox="1">
            <a:spLocks noGrp="1"/>
          </p:cNvSpPr>
          <p:nvPr>
            <p:ph type="body" sz="quarter" idx="1"/>
          </p:nvPr>
        </p:nvSpPr>
        <p:spPr>
          <a:xfrm>
            <a:off x="1270000" y="4576138"/>
            <a:ext cx="4271338" cy="3056683"/>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a:p>
        </p:txBody>
      </p:sp>
      <p:sp>
        <p:nvSpPr>
          <p:cNvPr id="91" name="Shape"/>
          <p:cNvSpPr>
            <a:spLocks noGrp="1"/>
          </p:cNvSpPr>
          <p:nvPr>
            <p:ph type="body" sz="quarter" idx="13" hasCustomPrompt="1"/>
          </p:nvPr>
        </p:nvSpPr>
        <p:spPr>
          <a:xfrm>
            <a:off x="7337336" y="2226223"/>
            <a:ext cx="4446694" cy="5695121"/>
          </a:xfrm>
          <a:custGeom>
            <a:avLst/>
            <a:gdLst/>
            <a:ahLst/>
            <a:cxnLst>
              <a:cxn ang="0">
                <a:pos x="wd2" y="hd2"/>
              </a:cxn>
              <a:cxn ang="5400000">
                <a:pos x="wd2" y="hd2"/>
              </a:cxn>
              <a:cxn ang="10800000">
                <a:pos x="wd2" y="hd2"/>
              </a:cxn>
              <a:cxn ang="16200000">
                <a:pos x="wd2" y="hd2"/>
              </a:cxn>
            </a:cxnLst>
            <a:rect l="0" t="0" r="r" b="b"/>
            <a:pathLst>
              <a:path w="20146" h="20524" extrusionOk="0">
                <a:moveTo>
                  <a:pt x="19850" y="6130"/>
                </a:moveTo>
                <a:cubicBezTo>
                  <a:pt x="20963" y="10414"/>
                  <a:pt x="18850" y="14744"/>
                  <a:pt x="14877" y="17790"/>
                </a:cubicBezTo>
                <a:cubicBezTo>
                  <a:pt x="12277" y="19784"/>
                  <a:pt x="8979" y="21076"/>
                  <a:pt x="5838" y="20291"/>
                </a:cubicBezTo>
                <a:cubicBezTo>
                  <a:pt x="2584" y="19478"/>
                  <a:pt x="799" y="16784"/>
                  <a:pt x="218" y="13835"/>
                </a:cubicBezTo>
                <a:cubicBezTo>
                  <a:pt x="-637" y="9494"/>
                  <a:pt x="1016" y="5030"/>
                  <a:pt x="5191" y="2175"/>
                </a:cubicBezTo>
                <a:cubicBezTo>
                  <a:pt x="7823" y="374"/>
                  <a:pt x="11188" y="-524"/>
                  <a:pt x="14232" y="320"/>
                </a:cubicBezTo>
                <a:cubicBezTo>
                  <a:pt x="17232" y="1151"/>
                  <a:pt x="19158" y="3467"/>
                  <a:pt x="19850" y="6130"/>
                </a:cubicBezTo>
                <a:close/>
              </a:path>
            </a:pathLst>
          </a:custGeom>
          <a:solidFill>
            <a:srgbClr val="C7B198"/>
          </a:solidFill>
        </p:spPr>
        <p:txBody>
          <a:bodyPr anchor="ctr"/>
          <a:lstStyle/>
          <a:p>
            <a:pPr algn="ctr">
              <a:lnSpc>
                <a:spcPct val="100000"/>
              </a:lnSpc>
              <a:defRPr sz="4200">
                <a:solidFill>
                  <a:srgbClr val="000000"/>
                </a:solidFill>
                <a:latin typeface="+mj-lt"/>
                <a:ea typeface="+mj-ea"/>
                <a:cs typeface="+mj-cs"/>
                <a:sym typeface="Gill Sans"/>
              </a:defRPr>
            </a:pPr>
            <a:r>
              <a:rPr lang="en-US"/>
              <a:t> </a:t>
            </a:r>
            <a:endParaRPr/>
          </a:p>
        </p:txBody>
      </p:sp>
      <p:sp>
        <p:nvSpPr>
          <p:cNvPr id="92" name="Photo-Placeholder-25"/>
          <p:cNvSpPr>
            <a:spLocks noGrp="1"/>
          </p:cNvSpPr>
          <p:nvPr>
            <p:ph type="pic" sz="quarter" idx="14"/>
          </p:nvPr>
        </p:nvSpPr>
        <p:spPr>
          <a:xfrm>
            <a:off x="8487212" y="1154957"/>
            <a:ext cx="2075576" cy="6994920"/>
          </a:xfrm>
          <a:prstGeom prst="rect">
            <a:avLst/>
          </a:prstGeom>
          <a:effectLst>
            <a:outerShdw blurRad="190500" dist="393700" dir="4032611" rotWithShape="0">
              <a:srgbClr val="000000">
                <a:alpha val="38836"/>
              </a:srgbClr>
            </a:outerShdw>
          </a:effectLst>
        </p:spPr>
        <p:txBody>
          <a:bodyPr lIns="91439" tIns="45719" rIns="91439" bIns="45719"/>
          <a:lstStyle/>
          <a:p>
            <a:r>
              <a:rPr lang="es-ES"/>
              <a:t>Haga clic en el icono para agregar una imagen</a:t>
            </a:r>
            <a:endParaRPr/>
          </a:p>
        </p:txBody>
      </p:sp>
      <p:sp>
        <p:nvSpPr>
          <p:cNvPr id="93"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5">
    <p:spTree>
      <p:nvGrpSpPr>
        <p:cNvPr id="1" name=""/>
        <p:cNvGrpSpPr/>
        <p:nvPr/>
      </p:nvGrpSpPr>
      <p:grpSpPr>
        <a:xfrm>
          <a:off x="0" y="0"/>
          <a:ext cx="0" cy="0"/>
          <a:chOff x="0" y="0"/>
          <a:chExt cx="0" cy="0"/>
        </a:xfrm>
      </p:grpSpPr>
      <p:sp>
        <p:nvSpPr>
          <p:cNvPr id="100" name="Title Text"/>
          <p:cNvSpPr txBox="1">
            <a:spLocks noGrp="1"/>
          </p:cNvSpPr>
          <p:nvPr>
            <p:ph type="title"/>
          </p:nvPr>
        </p:nvSpPr>
        <p:spPr>
          <a:xfrm>
            <a:off x="1270000" y="1801990"/>
            <a:ext cx="4235947" cy="1579464"/>
          </a:xfrm>
          <a:prstGeom prst="rect">
            <a:avLst/>
          </a:prstGeom>
        </p:spPr>
        <p:txBody>
          <a:bodyPr/>
          <a:lstStyle>
            <a:lvl1pPr>
              <a:defRPr sz="3200"/>
            </a:lvl1pPr>
          </a:lstStyle>
          <a:p>
            <a:r>
              <a:rPr lang="es-ES"/>
              <a:t>Haga clic para modificar el estilo de título del patrón</a:t>
            </a:r>
            <a:endParaRPr/>
          </a:p>
        </p:txBody>
      </p:sp>
      <p:sp>
        <p:nvSpPr>
          <p:cNvPr id="101" name="Body Level One…"/>
          <p:cNvSpPr txBox="1">
            <a:spLocks noGrp="1"/>
          </p:cNvSpPr>
          <p:nvPr>
            <p:ph type="body" sz="quarter" idx="1"/>
          </p:nvPr>
        </p:nvSpPr>
        <p:spPr>
          <a:xfrm>
            <a:off x="1270000" y="3929629"/>
            <a:ext cx="4235947" cy="4021981"/>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a:p>
        </p:txBody>
      </p:sp>
      <p:sp>
        <p:nvSpPr>
          <p:cNvPr id="102" name="Rectangle"/>
          <p:cNvSpPr>
            <a:spLocks noGrp="1"/>
          </p:cNvSpPr>
          <p:nvPr>
            <p:ph type="body" idx="13" hasCustomPrompt="1"/>
          </p:nvPr>
        </p:nvSpPr>
        <p:spPr>
          <a:xfrm>
            <a:off x="6508898" y="-1"/>
            <a:ext cx="6495902" cy="9761076"/>
          </a:xfrm>
          <a:prstGeom prst="rect">
            <a:avLst/>
          </a:prstGeom>
          <a:solidFill>
            <a:srgbClr val="C7B198"/>
          </a:solidFill>
        </p:spPr>
        <p:txBody>
          <a:bodyPr anchor="ctr"/>
          <a:lstStyle/>
          <a:p>
            <a:pPr algn="ctr">
              <a:lnSpc>
                <a:spcPct val="100000"/>
              </a:lnSpc>
              <a:defRPr sz="4200">
                <a:solidFill>
                  <a:srgbClr val="000000"/>
                </a:solidFill>
                <a:latin typeface="+mj-lt"/>
                <a:ea typeface="+mj-ea"/>
                <a:cs typeface="+mj-cs"/>
                <a:sym typeface="Gill Sans"/>
              </a:defRPr>
            </a:pPr>
            <a:r>
              <a:rPr lang="en-US"/>
              <a:t> </a:t>
            </a:r>
            <a:endParaRPr/>
          </a:p>
        </p:txBody>
      </p:sp>
      <p:sp>
        <p:nvSpPr>
          <p:cNvPr id="103" name="Photo-Placeholder-11"/>
          <p:cNvSpPr>
            <a:spLocks noGrp="1"/>
          </p:cNvSpPr>
          <p:nvPr>
            <p:ph type="pic" sz="half" idx="14"/>
          </p:nvPr>
        </p:nvSpPr>
        <p:spPr>
          <a:xfrm>
            <a:off x="7638876" y="1268029"/>
            <a:ext cx="4235947" cy="7217542"/>
          </a:xfrm>
          <a:prstGeom prst="rect">
            <a:avLst/>
          </a:prstGeom>
        </p:spPr>
        <p:txBody>
          <a:bodyPr lIns="91439" tIns="45719" rIns="91439" bIns="45719"/>
          <a:lstStyle/>
          <a:p>
            <a:r>
              <a:rPr lang="es-ES"/>
              <a:t>Haga clic en el icono para agregar una imagen</a:t>
            </a:r>
            <a:endParaRPr/>
          </a:p>
        </p:txBody>
      </p:sp>
      <p:sp>
        <p:nvSpPr>
          <p:cNvPr id="104"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6">
    <p:spTree>
      <p:nvGrpSpPr>
        <p:cNvPr id="1" name=""/>
        <p:cNvGrpSpPr/>
        <p:nvPr/>
      </p:nvGrpSpPr>
      <p:grpSpPr>
        <a:xfrm>
          <a:off x="0" y="0"/>
          <a:ext cx="0" cy="0"/>
          <a:chOff x="0" y="0"/>
          <a:chExt cx="0" cy="0"/>
        </a:xfrm>
      </p:grpSpPr>
      <p:grpSp>
        <p:nvGrpSpPr>
          <p:cNvPr id="120" name="Group"/>
          <p:cNvGrpSpPr/>
          <p:nvPr/>
        </p:nvGrpSpPr>
        <p:grpSpPr>
          <a:xfrm>
            <a:off x="-12385" y="-3738"/>
            <a:ext cx="13004801" cy="9761076"/>
            <a:chOff x="0" y="0"/>
            <a:chExt cx="13004800" cy="9761074"/>
          </a:xfrm>
        </p:grpSpPr>
        <p:sp>
          <p:nvSpPr>
            <p:cNvPr id="111" name="Line"/>
            <p:cNvSpPr/>
            <p:nvPr/>
          </p:nvSpPr>
          <p:spPr>
            <a:xfrm flipV="1">
              <a:off x="1769912" y="-1"/>
              <a:ext cx="1" cy="9761076"/>
            </a:xfrm>
            <a:prstGeom prst="line">
              <a:avLst/>
            </a:prstGeom>
            <a:noFill/>
            <a:ln w="9525" cap="flat">
              <a:solidFill>
                <a:srgbClr val="DCDEE0">
                  <a:alpha val="67163"/>
                </a:srgbClr>
              </a:solidFill>
              <a:prstDash val="solid"/>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12" name="Line"/>
            <p:cNvSpPr/>
            <p:nvPr/>
          </p:nvSpPr>
          <p:spPr>
            <a:xfrm flipV="1">
              <a:off x="4142348" y="-1"/>
              <a:ext cx="1" cy="9761076"/>
            </a:xfrm>
            <a:prstGeom prst="line">
              <a:avLst/>
            </a:prstGeom>
            <a:noFill/>
            <a:ln w="9525" cap="flat">
              <a:solidFill>
                <a:srgbClr val="DCDEE0">
                  <a:alpha val="67163"/>
                </a:srgbClr>
              </a:solidFill>
              <a:prstDash val="solid"/>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13" name="Line"/>
            <p:cNvSpPr/>
            <p:nvPr/>
          </p:nvSpPr>
          <p:spPr>
            <a:xfrm flipV="1">
              <a:off x="6514784" y="-1"/>
              <a:ext cx="1" cy="9761076"/>
            </a:xfrm>
            <a:prstGeom prst="line">
              <a:avLst/>
            </a:prstGeom>
            <a:noFill/>
            <a:ln w="9525" cap="flat">
              <a:solidFill>
                <a:srgbClr val="DCDEE0">
                  <a:alpha val="67163"/>
                </a:srgbClr>
              </a:solidFill>
              <a:prstDash val="solid"/>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14" name="Line"/>
            <p:cNvSpPr/>
            <p:nvPr/>
          </p:nvSpPr>
          <p:spPr>
            <a:xfrm flipV="1">
              <a:off x="8887220" y="-1"/>
              <a:ext cx="1" cy="9761076"/>
            </a:xfrm>
            <a:prstGeom prst="line">
              <a:avLst/>
            </a:prstGeom>
            <a:noFill/>
            <a:ln w="9525" cap="flat">
              <a:solidFill>
                <a:srgbClr val="DCDEE0">
                  <a:alpha val="67163"/>
                </a:srgbClr>
              </a:solidFill>
              <a:prstDash val="solid"/>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15" name="Line"/>
            <p:cNvSpPr/>
            <p:nvPr/>
          </p:nvSpPr>
          <p:spPr>
            <a:xfrm flipV="1">
              <a:off x="11259657" y="-1"/>
              <a:ext cx="1" cy="9761076"/>
            </a:xfrm>
            <a:prstGeom prst="line">
              <a:avLst/>
            </a:prstGeom>
            <a:noFill/>
            <a:ln w="9525" cap="flat">
              <a:solidFill>
                <a:srgbClr val="DCDEE0">
                  <a:alpha val="67163"/>
                </a:srgbClr>
              </a:solidFill>
              <a:prstDash val="solid"/>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16" name="Line"/>
            <p:cNvSpPr/>
            <p:nvPr/>
          </p:nvSpPr>
          <p:spPr>
            <a:xfrm flipV="1">
              <a:off x="0" y="2381100"/>
              <a:ext cx="13004800" cy="1"/>
            </a:xfrm>
            <a:prstGeom prst="line">
              <a:avLst/>
            </a:prstGeom>
            <a:noFill/>
            <a:ln w="9525" cap="flat">
              <a:solidFill>
                <a:srgbClr val="DCDEE0">
                  <a:alpha val="67163"/>
                </a:srgbClr>
              </a:solidFill>
              <a:prstDash val="solid"/>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17" name="Line"/>
            <p:cNvSpPr/>
            <p:nvPr/>
          </p:nvSpPr>
          <p:spPr>
            <a:xfrm>
              <a:off x="0" y="4753537"/>
              <a:ext cx="13004800" cy="1"/>
            </a:xfrm>
            <a:prstGeom prst="line">
              <a:avLst/>
            </a:prstGeom>
            <a:noFill/>
            <a:ln w="9525" cap="flat">
              <a:solidFill>
                <a:srgbClr val="DCDEE0">
                  <a:alpha val="67163"/>
                </a:srgbClr>
              </a:solidFill>
              <a:prstDash val="solid"/>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18" name="Line"/>
            <p:cNvSpPr/>
            <p:nvPr/>
          </p:nvSpPr>
          <p:spPr>
            <a:xfrm>
              <a:off x="0" y="7125974"/>
              <a:ext cx="13004800" cy="1"/>
            </a:xfrm>
            <a:prstGeom prst="line">
              <a:avLst/>
            </a:prstGeom>
            <a:noFill/>
            <a:ln w="9525" cap="flat">
              <a:solidFill>
                <a:srgbClr val="DCDEE0">
                  <a:alpha val="67163"/>
                </a:srgbClr>
              </a:solidFill>
              <a:prstDash val="solid"/>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19" name="Line"/>
            <p:cNvSpPr/>
            <p:nvPr/>
          </p:nvSpPr>
          <p:spPr>
            <a:xfrm>
              <a:off x="0" y="9498410"/>
              <a:ext cx="13004800" cy="1"/>
            </a:xfrm>
            <a:prstGeom prst="line">
              <a:avLst/>
            </a:prstGeom>
            <a:noFill/>
            <a:ln w="9525" cap="flat">
              <a:solidFill>
                <a:srgbClr val="DCDEE0">
                  <a:alpha val="67163"/>
                </a:srgbClr>
              </a:solidFill>
              <a:prstDash val="solid"/>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grpSp>
      <p:sp>
        <p:nvSpPr>
          <p:cNvPr id="121" name="Rectangle"/>
          <p:cNvSpPr>
            <a:spLocks noGrp="1"/>
          </p:cNvSpPr>
          <p:nvPr>
            <p:ph type="body" idx="13" hasCustomPrompt="1"/>
          </p:nvPr>
        </p:nvSpPr>
        <p:spPr>
          <a:xfrm>
            <a:off x="-18951" y="-3738"/>
            <a:ext cx="6521302" cy="9761076"/>
          </a:xfrm>
          <a:prstGeom prst="rect">
            <a:avLst/>
          </a:prstGeom>
          <a:solidFill>
            <a:srgbClr val="DFD3C3"/>
          </a:solidFill>
        </p:spPr>
        <p:txBody>
          <a:bodyPr anchor="ctr"/>
          <a:lstStyle/>
          <a:p>
            <a:pPr algn="ctr">
              <a:lnSpc>
                <a:spcPct val="100000"/>
              </a:lnSpc>
              <a:defRPr sz="4200">
                <a:solidFill>
                  <a:srgbClr val="000000"/>
                </a:solidFill>
                <a:latin typeface="+mj-lt"/>
                <a:ea typeface="+mj-ea"/>
                <a:cs typeface="+mj-cs"/>
                <a:sym typeface="Gill Sans"/>
              </a:defRPr>
            </a:pPr>
            <a:r>
              <a:rPr lang="en-US"/>
              <a:t> </a:t>
            </a:r>
            <a:endParaRPr/>
          </a:p>
        </p:txBody>
      </p:sp>
      <p:sp>
        <p:nvSpPr>
          <p:cNvPr id="122" name="Photo-Placeholder-19"/>
          <p:cNvSpPr>
            <a:spLocks noGrp="1"/>
          </p:cNvSpPr>
          <p:nvPr>
            <p:ph type="pic" sz="quarter" idx="14"/>
          </p:nvPr>
        </p:nvSpPr>
        <p:spPr>
          <a:xfrm>
            <a:off x="1123776" y="5182011"/>
            <a:ext cx="4235947" cy="3321171"/>
          </a:xfrm>
          <a:prstGeom prst="rect">
            <a:avLst/>
          </a:prstGeom>
        </p:spPr>
        <p:txBody>
          <a:bodyPr lIns="91439" tIns="45719" rIns="91439" bIns="45719"/>
          <a:lstStyle/>
          <a:p>
            <a:r>
              <a:rPr lang="es-ES"/>
              <a:t>Haga clic en el icono para agregar una imagen</a:t>
            </a:r>
            <a:endParaRPr/>
          </a:p>
        </p:txBody>
      </p:sp>
      <p:sp>
        <p:nvSpPr>
          <p:cNvPr id="123" name="Photo-Placeholder-11"/>
          <p:cNvSpPr>
            <a:spLocks noGrp="1"/>
          </p:cNvSpPr>
          <p:nvPr>
            <p:ph type="pic" sz="quarter" idx="15"/>
          </p:nvPr>
        </p:nvSpPr>
        <p:spPr>
          <a:xfrm>
            <a:off x="1123776" y="1270410"/>
            <a:ext cx="4235947" cy="3321171"/>
          </a:xfrm>
          <a:prstGeom prst="rect">
            <a:avLst/>
          </a:prstGeom>
        </p:spPr>
        <p:txBody>
          <a:bodyPr lIns="91439" tIns="45719" rIns="91439" bIns="45719"/>
          <a:lstStyle/>
          <a:p>
            <a:r>
              <a:rPr lang="es-ES"/>
              <a:t>Haga clic en el icono para agregar una imagen</a:t>
            </a:r>
            <a:endParaRPr/>
          </a:p>
        </p:txBody>
      </p:sp>
      <p:sp>
        <p:nvSpPr>
          <p:cNvPr id="124" name="01"/>
          <p:cNvSpPr txBox="1">
            <a:spLocks noGrp="1"/>
          </p:cNvSpPr>
          <p:nvPr>
            <p:ph type="body" sz="quarter" idx="16"/>
          </p:nvPr>
        </p:nvSpPr>
        <p:spPr>
          <a:xfrm>
            <a:off x="7086600" y="1657796"/>
            <a:ext cx="1691998" cy="1507481"/>
          </a:xfrm>
          <a:prstGeom prst="rect">
            <a:avLst/>
          </a:prstGeom>
        </p:spPr>
        <p:txBody>
          <a:bodyPr/>
          <a:lstStyle>
            <a:lvl1pPr>
              <a:lnSpc>
                <a:spcPct val="100000"/>
              </a:lnSpc>
              <a:defRPr sz="10000" b="1">
                <a:solidFill>
                  <a:srgbClr val="F0ECE2"/>
                </a:solidFill>
                <a:latin typeface="Didot"/>
                <a:ea typeface="Didot"/>
                <a:cs typeface="Didot"/>
                <a:sym typeface="Didot"/>
              </a:defRPr>
            </a:lvl1pPr>
          </a:lstStyle>
          <a:p>
            <a:pPr lvl="0"/>
            <a:r>
              <a:rPr lang="es-ES"/>
              <a:t>Haga clic para modificar los estilos de texto del patrón</a:t>
            </a:r>
          </a:p>
        </p:txBody>
      </p:sp>
      <p:sp>
        <p:nvSpPr>
          <p:cNvPr id="125" name="Body Level One…"/>
          <p:cNvSpPr txBox="1">
            <a:spLocks noGrp="1"/>
          </p:cNvSpPr>
          <p:nvPr>
            <p:ph type="body" sz="quarter" idx="1" hasCustomPrompt="1"/>
          </p:nvPr>
        </p:nvSpPr>
        <p:spPr>
          <a:xfrm>
            <a:off x="7505700" y="3078729"/>
            <a:ext cx="4235947" cy="1507481"/>
          </a:xfrm>
          <a:prstGeom prst="rect">
            <a:avLst/>
          </a:prstGeom>
        </p:spPr>
        <p:txBody>
          <a:bodyPr/>
          <a:lstStyle/>
          <a:p>
            <a:r>
              <a:t>Body Level One</a:t>
            </a:r>
          </a:p>
          <a:p>
            <a:pPr lvl="1"/>
            <a:r>
              <a:t>Body Level Two</a:t>
            </a:r>
          </a:p>
          <a:p>
            <a:pPr lvl="2"/>
            <a:r>
              <a:t>Body Level Three</a:t>
            </a:r>
          </a:p>
          <a:p>
            <a:pPr lvl="3"/>
            <a:r>
              <a:t>Body Level Four</a:t>
            </a:r>
          </a:p>
        </p:txBody>
      </p:sp>
      <p:sp>
        <p:nvSpPr>
          <p:cNvPr id="126" name="Ipsum Ridiculus Bibendum"/>
          <p:cNvSpPr txBox="1">
            <a:spLocks noGrp="1"/>
          </p:cNvSpPr>
          <p:nvPr>
            <p:ph type="body" sz="quarter" idx="17"/>
          </p:nvPr>
        </p:nvSpPr>
        <p:spPr>
          <a:xfrm>
            <a:off x="7488004" y="2611239"/>
            <a:ext cx="4271338" cy="387995"/>
          </a:xfrm>
          <a:prstGeom prst="rect">
            <a:avLst/>
          </a:prstGeom>
        </p:spPr>
        <p:txBody>
          <a:bodyPr anchor="b"/>
          <a:lstStyle>
            <a:lvl1pPr>
              <a:lnSpc>
                <a:spcPct val="100000"/>
              </a:lnSpc>
              <a:defRPr sz="2000" cap="all" spc="100">
                <a:solidFill>
                  <a:srgbClr val="C7B198"/>
                </a:solidFill>
                <a:latin typeface="+mn-lt"/>
                <a:ea typeface="+mn-ea"/>
                <a:cs typeface="+mn-cs"/>
                <a:sym typeface="Avenir Next Medium"/>
              </a:defRPr>
            </a:lvl1pPr>
          </a:lstStyle>
          <a:p>
            <a:pPr lvl="0"/>
            <a:r>
              <a:rPr lang="es-ES"/>
              <a:t>Haga clic para modificar los estilos de texto del patrón</a:t>
            </a:r>
          </a:p>
        </p:txBody>
      </p:sp>
      <p:sp>
        <p:nvSpPr>
          <p:cNvPr id="127" name="02"/>
          <p:cNvSpPr txBox="1">
            <a:spLocks noGrp="1"/>
          </p:cNvSpPr>
          <p:nvPr>
            <p:ph type="body" sz="quarter" idx="18"/>
          </p:nvPr>
        </p:nvSpPr>
        <p:spPr>
          <a:xfrm>
            <a:off x="7086600" y="5569396"/>
            <a:ext cx="1691998" cy="1507481"/>
          </a:xfrm>
          <a:prstGeom prst="rect">
            <a:avLst/>
          </a:prstGeom>
        </p:spPr>
        <p:txBody>
          <a:bodyPr/>
          <a:lstStyle>
            <a:lvl1pPr>
              <a:lnSpc>
                <a:spcPct val="100000"/>
              </a:lnSpc>
              <a:defRPr sz="10000" b="1">
                <a:solidFill>
                  <a:srgbClr val="F0ECE2"/>
                </a:solidFill>
                <a:latin typeface="Didot"/>
                <a:ea typeface="Didot"/>
                <a:cs typeface="Didot"/>
                <a:sym typeface="Didot"/>
              </a:defRPr>
            </a:lvl1pPr>
          </a:lstStyle>
          <a:p>
            <a:pPr lvl="0"/>
            <a:r>
              <a:rPr lang="es-ES"/>
              <a:t>Haga clic para modificar los estilos de texto del patrón</a:t>
            </a:r>
          </a:p>
        </p:txBody>
      </p:sp>
      <p:sp>
        <p:nvSpPr>
          <p:cNvPr id="128" name="Tortor Egestas Vehicula"/>
          <p:cNvSpPr txBox="1">
            <a:spLocks noGrp="1"/>
          </p:cNvSpPr>
          <p:nvPr>
            <p:ph type="body" sz="quarter" idx="19"/>
          </p:nvPr>
        </p:nvSpPr>
        <p:spPr>
          <a:xfrm>
            <a:off x="7488004" y="6510139"/>
            <a:ext cx="4271338" cy="387995"/>
          </a:xfrm>
          <a:prstGeom prst="rect">
            <a:avLst/>
          </a:prstGeom>
        </p:spPr>
        <p:txBody>
          <a:bodyPr anchor="b"/>
          <a:lstStyle>
            <a:lvl1pPr>
              <a:lnSpc>
                <a:spcPct val="100000"/>
              </a:lnSpc>
              <a:defRPr sz="2000" cap="all" spc="100">
                <a:solidFill>
                  <a:srgbClr val="C7B198"/>
                </a:solidFill>
                <a:latin typeface="+mn-lt"/>
                <a:ea typeface="+mn-ea"/>
                <a:cs typeface="+mn-cs"/>
                <a:sym typeface="Avenir Next Medium"/>
              </a:defRPr>
            </a:lvl1pPr>
          </a:lstStyle>
          <a:p>
            <a:pPr lvl="0"/>
            <a:r>
              <a:rPr lang="es-ES"/>
              <a:t>Haga clic para modificar los estilos de texto del patrón</a:t>
            </a:r>
          </a:p>
        </p:txBody>
      </p:sp>
      <p:sp>
        <p:nvSpPr>
          <p:cNvPr id="129" name="Morbi leo risus, porta ac consectetur ac, vestibulum at eros. Nullam id dolor id nibh ultricies vehicula ut id elit. Maecenas faucibus mollis interdum."/>
          <p:cNvSpPr txBox="1">
            <a:spLocks noGrp="1"/>
          </p:cNvSpPr>
          <p:nvPr>
            <p:ph type="body" sz="quarter" idx="20"/>
          </p:nvPr>
        </p:nvSpPr>
        <p:spPr>
          <a:xfrm>
            <a:off x="7505700" y="6990329"/>
            <a:ext cx="4235947" cy="1507481"/>
          </a:xfrm>
          <a:prstGeom prst="rect">
            <a:avLst/>
          </a:prstGeom>
        </p:spPr>
        <p:txBody>
          <a:bodyPr/>
          <a:lstStyle/>
          <a:p>
            <a:pPr lvl="0"/>
            <a:r>
              <a:rPr lang="es-ES"/>
              <a:t>Haga clic para modificar los estilos de texto del patrón</a:t>
            </a:r>
          </a:p>
        </p:txBody>
      </p:sp>
      <p:sp>
        <p:nvSpPr>
          <p:cNvPr id="130"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7">
    <p:spTree>
      <p:nvGrpSpPr>
        <p:cNvPr id="1" name=""/>
        <p:cNvGrpSpPr/>
        <p:nvPr/>
      </p:nvGrpSpPr>
      <p:grpSpPr>
        <a:xfrm>
          <a:off x="0" y="0"/>
          <a:ext cx="0" cy="0"/>
          <a:chOff x="0" y="0"/>
          <a:chExt cx="0" cy="0"/>
        </a:xfrm>
      </p:grpSpPr>
      <p:grpSp>
        <p:nvGrpSpPr>
          <p:cNvPr id="146" name="Group"/>
          <p:cNvGrpSpPr/>
          <p:nvPr/>
        </p:nvGrpSpPr>
        <p:grpSpPr>
          <a:xfrm>
            <a:off x="-12385" y="-3738"/>
            <a:ext cx="13004801" cy="9761076"/>
            <a:chOff x="0" y="0"/>
            <a:chExt cx="13004800" cy="9761074"/>
          </a:xfrm>
        </p:grpSpPr>
        <p:sp>
          <p:nvSpPr>
            <p:cNvPr id="137" name="Line"/>
            <p:cNvSpPr/>
            <p:nvPr/>
          </p:nvSpPr>
          <p:spPr>
            <a:xfrm flipV="1">
              <a:off x="1769912" y="-1"/>
              <a:ext cx="1" cy="9761076"/>
            </a:xfrm>
            <a:prstGeom prst="line">
              <a:avLst/>
            </a:prstGeom>
            <a:noFill/>
            <a:ln w="9525" cap="flat">
              <a:solidFill>
                <a:srgbClr val="DCDEE0">
                  <a:alpha val="67163"/>
                </a:srgbClr>
              </a:solidFill>
              <a:prstDash val="solid"/>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38" name="Line"/>
            <p:cNvSpPr/>
            <p:nvPr/>
          </p:nvSpPr>
          <p:spPr>
            <a:xfrm flipV="1">
              <a:off x="4142348" y="-1"/>
              <a:ext cx="1" cy="9761076"/>
            </a:xfrm>
            <a:prstGeom prst="line">
              <a:avLst/>
            </a:prstGeom>
            <a:noFill/>
            <a:ln w="9525" cap="flat">
              <a:solidFill>
                <a:srgbClr val="DCDEE0">
                  <a:alpha val="67163"/>
                </a:srgbClr>
              </a:solidFill>
              <a:prstDash val="solid"/>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39" name="Line"/>
            <p:cNvSpPr/>
            <p:nvPr/>
          </p:nvSpPr>
          <p:spPr>
            <a:xfrm flipV="1">
              <a:off x="6514784" y="-1"/>
              <a:ext cx="1" cy="9761076"/>
            </a:xfrm>
            <a:prstGeom prst="line">
              <a:avLst/>
            </a:prstGeom>
            <a:noFill/>
            <a:ln w="9525" cap="flat">
              <a:solidFill>
                <a:srgbClr val="DCDEE0">
                  <a:alpha val="67163"/>
                </a:srgbClr>
              </a:solidFill>
              <a:prstDash val="solid"/>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40" name="Line"/>
            <p:cNvSpPr/>
            <p:nvPr/>
          </p:nvSpPr>
          <p:spPr>
            <a:xfrm flipV="1">
              <a:off x="8887220" y="-1"/>
              <a:ext cx="1" cy="9761076"/>
            </a:xfrm>
            <a:prstGeom prst="line">
              <a:avLst/>
            </a:prstGeom>
            <a:noFill/>
            <a:ln w="9525" cap="flat">
              <a:solidFill>
                <a:srgbClr val="DCDEE0">
                  <a:alpha val="67163"/>
                </a:srgbClr>
              </a:solidFill>
              <a:prstDash val="solid"/>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41" name="Line"/>
            <p:cNvSpPr/>
            <p:nvPr/>
          </p:nvSpPr>
          <p:spPr>
            <a:xfrm flipV="1">
              <a:off x="11259657" y="-1"/>
              <a:ext cx="1" cy="9761076"/>
            </a:xfrm>
            <a:prstGeom prst="line">
              <a:avLst/>
            </a:prstGeom>
            <a:noFill/>
            <a:ln w="9525" cap="flat">
              <a:solidFill>
                <a:srgbClr val="DCDEE0">
                  <a:alpha val="67163"/>
                </a:srgbClr>
              </a:solidFill>
              <a:prstDash val="solid"/>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42" name="Line"/>
            <p:cNvSpPr/>
            <p:nvPr/>
          </p:nvSpPr>
          <p:spPr>
            <a:xfrm flipV="1">
              <a:off x="0" y="2381100"/>
              <a:ext cx="13004800" cy="1"/>
            </a:xfrm>
            <a:prstGeom prst="line">
              <a:avLst/>
            </a:prstGeom>
            <a:noFill/>
            <a:ln w="9525" cap="flat">
              <a:solidFill>
                <a:srgbClr val="DCDEE0">
                  <a:alpha val="67163"/>
                </a:srgbClr>
              </a:solidFill>
              <a:prstDash val="solid"/>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43" name="Line"/>
            <p:cNvSpPr/>
            <p:nvPr/>
          </p:nvSpPr>
          <p:spPr>
            <a:xfrm>
              <a:off x="0" y="4753537"/>
              <a:ext cx="13004800" cy="1"/>
            </a:xfrm>
            <a:prstGeom prst="line">
              <a:avLst/>
            </a:prstGeom>
            <a:noFill/>
            <a:ln w="9525" cap="flat">
              <a:solidFill>
                <a:srgbClr val="DCDEE0">
                  <a:alpha val="67163"/>
                </a:srgbClr>
              </a:solidFill>
              <a:prstDash val="solid"/>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44" name="Line"/>
            <p:cNvSpPr/>
            <p:nvPr/>
          </p:nvSpPr>
          <p:spPr>
            <a:xfrm>
              <a:off x="0" y="7125974"/>
              <a:ext cx="13004800" cy="1"/>
            </a:xfrm>
            <a:prstGeom prst="line">
              <a:avLst/>
            </a:prstGeom>
            <a:noFill/>
            <a:ln w="9525" cap="flat">
              <a:solidFill>
                <a:srgbClr val="DCDEE0">
                  <a:alpha val="67163"/>
                </a:srgbClr>
              </a:solidFill>
              <a:prstDash val="solid"/>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45" name="Line"/>
            <p:cNvSpPr/>
            <p:nvPr/>
          </p:nvSpPr>
          <p:spPr>
            <a:xfrm>
              <a:off x="0" y="9498410"/>
              <a:ext cx="13004800" cy="1"/>
            </a:xfrm>
            <a:prstGeom prst="line">
              <a:avLst/>
            </a:prstGeom>
            <a:noFill/>
            <a:ln w="9525" cap="flat">
              <a:solidFill>
                <a:srgbClr val="DCDEE0">
                  <a:alpha val="67163"/>
                </a:srgbClr>
              </a:solidFill>
              <a:prstDash val="solid"/>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grpSp>
      <p:sp>
        <p:nvSpPr>
          <p:cNvPr id="147" name="Rectangle"/>
          <p:cNvSpPr>
            <a:spLocks noGrp="1"/>
          </p:cNvSpPr>
          <p:nvPr>
            <p:ph type="body" idx="13" hasCustomPrompt="1"/>
          </p:nvPr>
        </p:nvSpPr>
        <p:spPr>
          <a:xfrm>
            <a:off x="-6251" y="-2349"/>
            <a:ext cx="13017302" cy="5184661"/>
          </a:xfrm>
          <a:prstGeom prst="rect">
            <a:avLst/>
          </a:prstGeom>
          <a:solidFill>
            <a:srgbClr val="C7B198"/>
          </a:solidFill>
        </p:spPr>
        <p:txBody>
          <a:bodyPr anchor="ctr"/>
          <a:lstStyle/>
          <a:p>
            <a:pPr algn="ctr">
              <a:lnSpc>
                <a:spcPct val="100000"/>
              </a:lnSpc>
              <a:defRPr sz="4200">
                <a:solidFill>
                  <a:srgbClr val="000000"/>
                </a:solidFill>
                <a:latin typeface="+mj-lt"/>
                <a:ea typeface="+mj-ea"/>
                <a:cs typeface="+mj-cs"/>
                <a:sym typeface="Gill Sans"/>
              </a:defRPr>
            </a:pPr>
            <a:r>
              <a:rPr lang="en-US"/>
              <a:t> </a:t>
            </a:r>
            <a:endParaRPr/>
          </a:p>
        </p:txBody>
      </p:sp>
      <p:sp>
        <p:nvSpPr>
          <p:cNvPr id="148" name="01"/>
          <p:cNvSpPr txBox="1">
            <a:spLocks noGrp="1"/>
          </p:cNvSpPr>
          <p:nvPr>
            <p:ph type="body" sz="quarter" idx="14"/>
          </p:nvPr>
        </p:nvSpPr>
        <p:spPr>
          <a:xfrm>
            <a:off x="1252304" y="6222681"/>
            <a:ext cx="837903" cy="728663"/>
          </a:xfrm>
          <a:prstGeom prst="rect">
            <a:avLst/>
          </a:prstGeom>
        </p:spPr>
        <p:txBody>
          <a:bodyPr/>
          <a:lstStyle>
            <a:lvl1pPr>
              <a:lnSpc>
                <a:spcPct val="100000"/>
              </a:lnSpc>
              <a:defRPr sz="5000" b="1">
                <a:solidFill>
                  <a:srgbClr val="F0ECE2"/>
                </a:solidFill>
                <a:latin typeface="Didot"/>
                <a:ea typeface="Didot"/>
                <a:cs typeface="Didot"/>
                <a:sym typeface="Didot"/>
              </a:defRPr>
            </a:lvl1pPr>
          </a:lstStyle>
          <a:p>
            <a:pPr lvl="0"/>
            <a:r>
              <a:rPr lang="es-ES"/>
              <a:t>Haga clic para modificar los estilos de texto del patrón</a:t>
            </a:r>
          </a:p>
        </p:txBody>
      </p:sp>
      <p:sp>
        <p:nvSpPr>
          <p:cNvPr id="149" name="Body Level One…"/>
          <p:cNvSpPr txBox="1">
            <a:spLocks noGrp="1"/>
          </p:cNvSpPr>
          <p:nvPr>
            <p:ph type="body" sz="quarter" idx="1" hasCustomPrompt="1"/>
          </p:nvPr>
        </p:nvSpPr>
        <p:spPr>
          <a:xfrm>
            <a:off x="1252304" y="7130029"/>
            <a:ext cx="3287585" cy="935137"/>
          </a:xfrm>
          <a:prstGeom prst="rect">
            <a:avLst/>
          </a:prstGeom>
        </p:spPr>
        <p:txBody>
          <a:bodyPr/>
          <a:lstStyle>
            <a:lvl1pPr>
              <a:defRPr sz="1400"/>
            </a:lvl1pPr>
            <a:lvl2pPr>
              <a:defRPr sz="1400"/>
            </a:lvl2pPr>
            <a:lvl3pPr>
              <a:defRPr sz="1400"/>
            </a:lvl3pPr>
            <a:lvl4pPr>
              <a:defRPr sz="1400"/>
            </a:lvl4pPr>
            <a:lvl5pPr>
              <a:defRPr sz="1400"/>
            </a:lvl5pPr>
          </a:lstStyle>
          <a:p>
            <a:r>
              <a:t>Body Level One</a:t>
            </a:r>
          </a:p>
          <a:p>
            <a:pPr lvl="1"/>
            <a:r>
              <a:t>Body Level Two</a:t>
            </a:r>
          </a:p>
          <a:p>
            <a:pPr lvl="2"/>
            <a:r>
              <a:t>Body Level Three</a:t>
            </a:r>
          </a:p>
        </p:txBody>
      </p:sp>
      <p:sp>
        <p:nvSpPr>
          <p:cNvPr id="150" name="Photo-Placeholder-19"/>
          <p:cNvSpPr>
            <a:spLocks noGrp="1"/>
          </p:cNvSpPr>
          <p:nvPr>
            <p:ph type="pic" sz="quarter" idx="15"/>
          </p:nvPr>
        </p:nvSpPr>
        <p:spPr>
          <a:xfrm>
            <a:off x="895979" y="762272"/>
            <a:ext cx="3014511" cy="3655538"/>
          </a:xfrm>
          <a:prstGeom prst="rect">
            <a:avLst/>
          </a:prstGeom>
        </p:spPr>
        <p:txBody>
          <a:bodyPr lIns="91439" tIns="45719" rIns="91439" bIns="45719"/>
          <a:lstStyle/>
          <a:p>
            <a:r>
              <a:rPr lang="es-ES"/>
              <a:t>Haga clic en el icono para agregar una imagen</a:t>
            </a:r>
            <a:endParaRPr/>
          </a:p>
        </p:txBody>
      </p:sp>
      <p:sp>
        <p:nvSpPr>
          <p:cNvPr id="151" name="02"/>
          <p:cNvSpPr txBox="1">
            <a:spLocks noGrp="1"/>
          </p:cNvSpPr>
          <p:nvPr>
            <p:ph type="body" sz="quarter" idx="16"/>
          </p:nvPr>
        </p:nvSpPr>
        <p:spPr>
          <a:xfrm>
            <a:off x="4858608" y="6222681"/>
            <a:ext cx="837903" cy="728663"/>
          </a:xfrm>
          <a:prstGeom prst="rect">
            <a:avLst/>
          </a:prstGeom>
        </p:spPr>
        <p:txBody>
          <a:bodyPr/>
          <a:lstStyle>
            <a:lvl1pPr>
              <a:lnSpc>
                <a:spcPct val="100000"/>
              </a:lnSpc>
              <a:defRPr sz="5000" b="1">
                <a:solidFill>
                  <a:srgbClr val="F0ECE2"/>
                </a:solidFill>
                <a:latin typeface="Didot"/>
                <a:ea typeface="Didot"/>
                <a:cs typeface="Didot"/>
                <a:sym typeface="Didot"/>
              </a:defRPr>
            </a:lvl1pPr>
          </a:lstStyle>
          <a:p>
            <a:pPr lvl="0"/>
            <a:r>
              <a:rPr lang="es-ES"/>
              <a:t>Haga clic para modificar los estilos de texto del patrón</a:t>
            </a:r>
          </a:p>
        </p:txBody>
      </p:sp>
      <p:sp>
        <p:nvSpPr>
          <p:cNvPr id="152" name="Justo Sit Amet"/>
          <p:cNvSpPr txBox="1">
            <a:spLocks noGrp="1"/>
          </p:cNvSpPr>
          <p:nvPr>
            <p:ph type="body" sz="quarter" idx="17"/>
          </p:nvPr>
        </p:nvSpPr>
        <p:spPr>
          <a:xfrm>
            <a:off x="4858608" y="6662539"/>
            <a:ext cx="3287584" cy="387995"/>
          </a:xfrm>
          <a:prstGeom prst="rect">
            <a:avLst/>
          </a:prstGeom>
        </p:spPr>
        <p:txBody>
          <a:bodyPr anchor="ctr"/>
          <a:lstStyle>
            <a:lvl1pPr>
              <a:lnSpc>
                <a:spcPct val="100000"/>
              </a:lnSpc>
              <a:defRPr sz="1600" cap="all" spc="80">
                <a:solidFill>
                  <a:srgbClr val="C7B198"/>
                </a:solidFill>
                <a:latin typeface="+mn-lt"/>
                <a:ea typeface="+mn-ea"/>
                <a:cs typeface="+mn-cs"/>
                <a:sym typeface="Avenir Next Medium"/>
              </a:defRPr>
            </a:lvl1pPr>
          </a:lstStyle>
          <a:p>
            <a:pPr lvl="0"/>
            <a:r>
              <a:rPr lang="es-ES"/>
              <a:t>Haga clic para modificar los estilos de texto del patrón</a:t>
            </a:r>
          </a:p>
        </p:txBody>
      </p:sp>
      <p:sp>
        <p:nvSpPr>
          <p:cNvPr id="153" name="Cum sociis penatibus et dis montes, nascetur ridiculus mus. Nullam quis risus eget urna mollis ornare vel eu leo."/>
          <p:cNvSpPr txBox="1">
            <a:spLocks noGrp="1"/>
          </p:cNvSpPr>
          <p:nvPr>
            <p:ph type="body" sz="quarter" idx="18"/>
          </p:nvPr>
        </p:nvSpPr>
        <p:spPr>
          <a:xfrm>
            <a:off x="4858608" y="7130029"/>
            <a:ext cx="3287584" cy="935137"/>
          </a:xfrm>
          <a:prstGeom prst="rect">
            <a:avLst/>
          </a:prstGeom>
        </p:spPr>
        <p:txBody>
          <a:bodyPr/>
          <a:lstStyle>
            <a:lvl1pPr>
              <a:defRPr sz="1400"/>
            </a:lvl1pPr>
          </a:lstStyle>
          <a:p>
            <a:pPr lvl="0"/>
            <a:r>
              <a:rPr lang="es-ES"/>
              <a:t>Haga clic para modificar los estilos de texto del patrón</a:t>
            </a:r>
          </a:p>
        </p:txBody>
      </p:sp>
      <p:sp>
        <p:nvSpPr>
          <p:cNvPr id="154" name="03"/>
          <p:cNvSpPr txBox="1">
            <a:spLocks noGrp="1"/>
          </p:cNvSpPr>
          <p:nvPr>
            <p:ph type="body" sz="quarter" idx="19"/>
          </p:nvPr>
        </p:nvSpPr>
        <p:spPr>
          <a:xfrm>
            <a:off x="8464911" y="6222681"/>
            <a:ext cx="837904" cy="728663"/>
          </a:xfrm>
          <a:prstGeom prst="rect">
            <a:avLst/>
          </a:prstGeom>
        </p:spPr>
        <p:txBody>
          <a:bodyPr/>
          <a:lstStyle>
            <a:lvl1pPr>
              <a:lnSpc>
                <a:spcPct val="100000"/>
              </a:lnSpc>
              <a:defRPr sz="5000" b="1">
                <a:solidFill>
                  <a:srgbClr val="F0ECE2"/>
                </a:solidFill>
                <a:latin typeface="Didot"/>
                <a:ea typeface="Didot"/>
                <a:cs typeface="Didot"/>
                <a:sym typeface="Didot"/>
              </a:defRPr>
            </a:lvl1pPr>
          </a:lstStyle>
          <a:p>
            <a:pPr lvl="0"/>
            <a:r>
              <a:rPr lang="es-ES"/>
              <a:t>Haga clic para modificar los estilos de texto del patrón</a:t>
            </a:r>
          </a:p>
        </p:txBody>
      </p:sp>
      <p:sp>
        <p:nvSpPr>
          <p:cNvPr id="155" name="Quam Pharetra Tortor"/>
          <p:cNvSpPr txBox="1">
            <a:spLocks noGrp="1"/>
          </p:cNvSpPr>
          <p:nvPr>
            <p:ph type="body" sz="quarter" idx="20"/>
          </p:nvPr>
        </p:nvSpPr>
        <p:spPr>
          <a:xfrm>
            <a:off x="8464911" y="6662539"/>
            <a:ext cx="3287585" cy="387995"/>
          </a:xfrm>
          <a:prstGeom prst="rect">
            <a:avLst/>
          </a:prstGeom>
        </p:spPr>
        <p:txBody>
          <a:bodyPr anchor="ctr"/>
          <a:lstStyle>
            <a:lvl1pPr>
              <a:lnSpc>
                <a:spcPct val="100000"/>
              </a:lnSpc>
              <a:defRPr sz="1600" cap="all" spc="80">
                <a:solidFill>
                  <a:srgbClr val="C7B198"/>
                </a:solidFill>
                <a:latin typeface="+mn-lt"/>
                <a:ea typeface="+mn-ea"/>
                <a:cs typeface="+mn-cs"/>
                <a:sym typeface="Avenir Next Medium"/>
              </a:defRPr>
            </a:lvl1pPr>
          </a:lstStyle>
          <a:p>
            <a:pPr lvl="0"/>
            <a:r>
              <a:rPr lang="es-ES"/>
              <a:t>Haga clic para modificar los estilos de texto del patrón</a:t>
            </a:r>
          </a:p>
        </p:txBody>
      </p:sp>
      <p:sp>
        <p:nvSpPr>
          <p:cNvPr id="156" name="Morbi leo risus, porta ac consectetur ac, at eros. Cras justo odio, dapibus ac in, egestas eget quam."/>
          <p:cNvSpPr txBox="1">
            <a:spLocks noGrp="1"/>
          </p:cNvSpPr>
          <p:nvPr>
            <p:ph type="body" sz="quarter" idx="21"/>
          </p:nvPr>
        </p:nvSpPr>
        <p:spPr>
          <a:xfrm>
            <a:off x="8464911" y="7130029"/>
            <a:ext cx="3287585" cy="935137"/>
          </a:xfrm>
          <a:prstGeom prst="rect">
            <a:avLst/>
          </a:prstGeom>
        </p:spPr>
        <p:txBody>
          <a:bodyPr/>
          <a:lstStyle>
            <a:lvl1pPr>
              <a:defRPr sz="1400"/>
            </a:lvl1pPr>
          </a:lstStyle>
          <a:p>
            <a:pPr lvl="0"/>
            <a:r>
              <a:rPr lang="es-ES"/>
              <a:t>Haga clic para modificar los estilos de texto del patrón</a:t>
            </a:r>
          </a:p>
        </p:txBody>
      </p:sp>
      <p:sp>
        <p:nvSpPr>
          <p:cNvPr id="157" name="Ipsum Ridiculus Bibendum"/>
          <p:cNvSpPr txBox="1">
            <a:spLocks noGrp="1"/>
          </p:cNvSpPr>
          <p:nvPr>
            <p:ph type="body" sz="quarter" idx="22"/>
          </p:nvPr>
        </p:nvSpPr>
        <p:spPr>
          <a:xfrm>
            <a:off x="1252304" y="6662539"/>
            <a:ext cx="3287585" cy="387995"/>
          </a:xfrm>
          <a:prstGeom prst="rect">
            <a:avLst/>
          </a:prstGeom>
        </p:spPr>
        <p:txBody>
          <a:bodyPr anchor="ctr"/>
          <a:lstStyle>
            <a:lvl1pPr>
              <a:lnSpc>
                <a:spcPct val="100000"/>
              </a:lnSpc>
              <a:defRPr sz="1600" cap="all" spc="80">
                <a:solidFill>
                  <a:srgbClr val="C7B198"/>
                </a:solidFill>
                <a:latin typeface="+mn-lt"/>
                <a:ea typeface="+mn-ea"/>
                <a:cs typeface="+mn-cs"/>
                <a:sym typeface="Avenir Next Medium"/>
              </a:defRPr>
            </a:lvl1pPr>
          </a:lstStyle>
          <a:p>
            <a:pPr lvl="0"/>
            <a:r>
              <a:rPr lang="es-ES"/>
              <a:t>Haga clic para modificar los estilos de texto del patrón</a:t>
            </a:r>
          </a:p>
        </p:txBody>
      </p:sp>
      <p:sp>
        <p:nvSpPr>
          <p:cNvPr id="158" name="Photo-Placeholder-11"/>
          <p:cNvSpPr>
            <a:spLocks noGrp="1"/>
          </p:cNvSpPr>
          <p:nvPr>
            <p:ph type="pic" sz="quarter" idx="23"/>
          </p:nvPr>
        </p:nvSpPr>
        <p:spPr>
          <a:xfrm>
            <a:off x="4995068" y="762272"/>
            <a:ext cx="3014512" cy="3655538"/>
          </a:xfrm>
          <a:prstGeom prst="rect">
            <a:avLst/>
          </a:prstGeom>
        </p:spPr>
        <p:txBody>
          <a:bodyPr lIns="91439" tIns="45719" rIns="91439" bIns="45719"/>
          <a:lstStyle/>
          <a:p>
            <a:r>
              <a:rPr lang="es-ES"/>
              <a:t>Haga clic en el icono para agregar una imagen</a:t>
            </a:r>
            <a:endParaRPr/>
          </a:p>
        </p:txBody>
      </p:sp>
      <p:sp>
        <p:nvSpPr>
          <p:cNvPr id="159" name="Photo-Placeholder-19"/>
          <p:cNvSpPr>
            <a:spLocks noGrp="1"/>
          </p:cNvSpPr>
          <p:nvPr>
            <p:ph type="pic" sz="quarter" idx="24"/>
          </p:nvPr>
        </p:nvSpPr>
        <p:spPr>
          <a:xfrm>
            <a:off x="9094158" y="762272"/>
            <a:ext cx="3014512" cy="3655538"/>
          </a:xfrm>
          <a:prstGeom prst="rect">
            <a:avLst/>
          </a:prstGeom>
        </p:spPr>
        <p:txBody>
          <a:bodyPr lIns="91439" tIns="45719" rIns="91439" bIns="45719"/>
          <a:lstStyle/>
          <a:p>
            <a:r>
              <a:rPr lang="es-ES"/>
              <a:t>Haga clic en el icono para agregar una imagen</a:t>
            </a:r>
            <a:endParaRPr/>
          </a:p>
        </p:txBody>
      </p:sp>
      <p:sp>
        <p:nvSpPr>
          <p:cNvPr id="160"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8">
    <p:spTree>
      <p:nvGrpSpPr>
        <p:cNvPr id="1" name=""/>
        <p:cNvGrpSpPr/>
        <p:nvPr/>
      </p:nvGrpSpPr>
      <p:grpSpPr>
        <a:xfrm>
          <a:off x="0" y="0"/>
          <a:ext cx="0" cy="0"/>
          <a:chOff x="0" y="0"/>
          <a:chExt cx="0" cy="0"/>
        </a:xfrm>
      </p:grpSpPr>
      <p:grpSp>
        <p:nvGrpSpPr>
          <p:cNvPr id="176" name="Group"/>
          <p:cNvGrpSpPr/>
          <p:nvPr/>
        </p:nvGrpSpPr>
        <p:grpSpPr>
          <a:xfrm>
            <a:off x="-12385" y="-3738"/>
            <a:ext cx="13004801" cy="9761076"/>
            <a:chOff x="0" y="0"/>
            <a:chExt cx="13004800" cy="9761074"/>
          </a:xfrm>
        </p:grpSpPr>
        <p:sp>
          <p:nvSpPr>
            <p:cNvPr id="167" name="Line"/>
            <p:cNvSpPr/>
            <p:nvPr/>
          </p:nvSpPr>
          <p:spPr>
            <a:xfrm flipV="1">
              <a:off x="1769912" y="-1"/>
              <a:ext cx="1" cy="9761076"/>
            </a:xfrm>
            <a:prstGeom prst="line">
              <a:avLst/>
            </a:prstGeom>
            <a:noFill/>
            <a:ln w="9525" cap="flat">
              <a:solidFill>
                <a:srgbClr val="DCDEE0">
                  <a:alpha val="67163"/>
                </a:srgbClr>
              </a:solidFill>
              <a:prstDash val="solid"/>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68" name="Line"/>
            <p:cNvSpPr/>
            <p:nvPr/>
          </p:nvSpPr>
          <p:spPr>
            <a:xfrm flipV="1">
              <a:off x="4142348" y="-1"/>
              <a:ext cx="1" cy="9761076"/>
            </a:xfrm>
            <a:prstGeom prst="line">
              <a:avLst/>
            </a:prstGeom>
            <a:noFill/>
            <a:ln w="9525" cap="flat">
              <a:solidFill>
                <a:srgbClr val="DCDEE0">
                  <a:alpha val="67163"/>
                </a:srgbClr>
              </a:solidFill>
              <a:prstDash val="solid"/>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69" name="Line"/>
            <p:cNvSpPr/>
            <p:nvPr/>
          </p:nvSpPr>
          <p:spPr>
            <a:xfrm flipV="1">
              <a:off x="6514784" y="-1"/>
              <a:ext cx="1" cy="9761076"/>
            </a:xfrm>
            <a:prstGeom prst="line">
              <a:avLst/>
            </a:prstGeom>
            <a:noFill/>
            <a:ln w="9525" cap="flat">
              <a:solidFill>
                <a:srgbClr val="DCDEE0">
                  <a:alpha val="67163"/>
                </a:srgbClr>
              </a:solidFill>
              <a:prstDash val="solid"/>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70" name="Line"/>
            <p:cNvSpPr/>
            <p:nvPr/>
          </p:nvSpPr>
          <p:spPr>
            <a:xfrm flipV="1">
              <a:off x="8887220" y="-1"/>
              <a:ext cx="1" cy="9761076"/>
            </a:xfrm>
            <a:prstGeom prst="line">
              <a:avLst/>
            </a:prstGeom>
            <a:noFill/>
            <a:ln w="9525" cap="flat">
              <a:solidFill>
                <a:srgbClr val="DCDEE0">
                  <a:alpha val="67163"/>
                </a:srgbClr>
              </a:solidFill>
              <a:prstDash val="solid"/>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71" name="Line"/>
            <p:cNvSpPr/>
            <p:nvPr/>
          </p:nvSpPr>
          <p:spPr>
            <a:xfrm flipV="1">
              <a:off x="11259657" y="-1"/>
              <a:ext cx="1" cy="9761076"/>
            </a:xfrm>
            <a:prstGeom prst="line">
              <a:avLst/>
            </a:prstGeom>
            <a:noFill/>
            <a:ln w="9525" cap="flat">
              <a:solidFill>
                <a:srgbClr val="DCDEE0">
                  <a:alpha val="67163"/>
                </a:srgbClr>
              </a:solidFill>
              <a:prstDash val="solid"/>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72" name="Line"/>
            <p:cNvSpPr/>
            <p:nvPr/>
          </p:nvSpPr>
          <p:spPr>
            <a:xfrm flipV="1">
              <a:off x="0" y="2381100"/>
              <a:ext cx="13004800" cy="1"/>
            </a:xfrm>
            <a:prstGeom prst="line">
              <a:avLst/>
            </a:prstGeom>
            <a:noFill/>
            <a:ln w="9525" cap="flat">
              <a:solidFill>
                <a:srgbClr val="DCDEE0">
                  <a:alpha val="67163"/>
                </a:srgbClr>
              </a:solidFill>
              <a:prstDash val="solid"/>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73" name="Line"/>
            <p:cNvSpPr/>
            <p:nvPr/>
          </p:nvSpPr>
          <p:spPr>
            <a:xfrm>
              <a:off x="0" y="4753537"/>
              <a:ext cx="13004800" cy="1"/>
            </a:xfrm>
            <a:prstGeom prst="line">
              <a:avLst/>
            </a:prstGeom>
            <a:noFill/>
            <a:ln w="9525" cap="flat">
              <a:solidFill>
                <a:srgbClr val="DCDEE0">
                  <a:alpha val="67163"/>
                </a:srgbClr>
              </a:solidFill>
              <a:prstDash val="solid"/>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74" name="Line"/>
            <p:cNvSpPr/>
            <p:nvPr/>
          </p:nvSpPr>
          <p:spPr>
            <a:xfrm>
              <a:off x="0" y="7125974"/>
              <a:ext cx="13004800" cy="1"/>
            </a:xfrm>
            <a:prstGeom prst="line">
              <a:avLst/>
            </a:prstGeom>
            <a:noFill/>
            <a:ln w="9525" cap="flat">
              <a:solidFill>
                <a:srgbClr val="DCDEE0">
                  <a:alpha val="67163"/>
                </a:srgbClr>
              </a:solidFill>
              <a:prstDash val="solid"/>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75" name="Line"/>
            <p:cNvSpPr/>
            <p:nvPr/>
          </p:nvSpPr>
          <p:spPr>
            <a:xfrm>
              <a:off x="0" y="9498410"/>
              <a:ext cx="13004800" cy="1"/>
            </a:xfrm>
            <a:prstGeom prst="line">
              <a:avLst/>
            </a:prstGeom>
            <a:noFill/>
            <a:ln w="9525" cap="flat">
              <a:solidFill>
                <a:srgbClr val="DCDEE0">
                  <a:alpha val="67163"/>
                </a:srgbClr>
              </a:solidFill>
              <a:prstDash val="solid"/>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grpSp>
      <p:sp>
        <p:nvSpPr>
          <p:cNvPr id="177" name="Rectangle"/>
          <p:cNvSpPr>
            <a:spLocks noGrp="1"/>
          </p:cNvSpPr>
          <p:nvPr>
            <p:ph type="body" idx="13" hasCustomPrompt="1"/>
          </p:nvPr>
        </p:nvSpPr>
        <p:spPr>
          <a:xfrm>
            <a:off x="-6251" y="4568940"/>
            <a:ext cx="13017302" cy="5184660"/>
          </a:xfrm>
          <a:prstGeom prst="rect">
            <a:avLst/>
          </a:prstGeom>
          <a:solidFill>
            <a:srgbClr val="C7B198"/>
          </a:solidFill>
        </p:spPr>
        <p:txBody>
          <a:bodyPr anchor="ctr"/>
          <a:lstStyle/>
          <a:p>
            <a:pPr algn="ctr">
              <a:lnSpc>
                <a:spcPct val="100000"/>
              </a:lnSpc>
              <a:defRPr sz="4200">
                <a:solidFill>
                  <a:srgbClr val="000000"/>
                </a:solidFill>
                <a:latin typeface="+mj-lt"/>
                <a:ea typeface="+mj-ea"/>
                <a:cs typeface="+mj-cs"/>
                <a:sym typeface="Gill Sans"/>
              </a:defRPr>
            </a:pPr>
            <a:r>
              <a:rPr lang="en-US"/>
              <a:t> </a:t>
            </a:r>
            <a:endParaRPr/>
          </a:p>
        </p:txBody>
      </p:sp>
      <p:sp>
        <p:nvSpPr>
          <p:cNvPr id="178" name="Photo-Placeholder-11"/>
          <p:cNvSpPr>
            <a:spLocks noGrp="1"/>
          </p:cNvSpPr>
          <p:nvPr>
            <p:ph type="pic" sz="half" idx="14"/>
          </p:nvPr>
        </p:nvSpPr>
        <p:spPr>
          <a:xfrm>
            <a:off x="886370" y="5333463"/>
            <a:ext cx="11231908" cy="3655537"/>
          </a:xfrm>
          <a:prstGeom prst="rect">
            <a:avLst/>
          </a:prstGeom>
        </p:spPr>
        <p:txBody>
          <a:bodyPr lIns="91439" tIns="45719" rIns="91439" bIns="45719"/>
          <a:lstStyle/>
          <a:p>
            <a:r>
              <a:rPr lang="es-ES"/>
              <a:t>Haga clic en el icono para agregar una imagen</a:t>
            </a:r>
            <a:endParaRPr/>
          </a:p>
        </p:txBody>
      </p:sp>
      <p:sp>
        <p:nvSpPr>
          <p:cNvPr id="179" name="Body Level One…"/>
          <p:cNvSpPr txBox="1">
            <a:spLocks noGrp="1"/>
          </p:cNvSpPr>
          <p:nvPr>
            <p:ph type="body" sz="quarter" idx="1"/>
          </p:nvPr>
        </p:nvSpPr>
        <p:spPr>
          <a:xfrm>
            <a:off x="5125804" y="1611490"/>
            <a:ext cx="6592115" cy="1579464"/>
          </a:xfrm>
          <a:prstGeom prst="rect">
            <a:avLst/>
          </a:prstGeom>
        </p:spPr>
        <p:txBody>
          <a:bodyPr numCol="2" spcCol="329605" anchor="ctr"/>
          <a:lstStyle>
            <a:lvl1pPr>
              <a:defRPr sz="1400"/>
            </a:lvl1pPr>
            <a:lvl2pPr>
              <a:defRPr sz="1400"/>
            </a:lvl2pPr>
            <a:lvl3pPr>
              <a:defRPr sz="1400"/>
            </a:lvl3pPr>
            <a:lvl4pPr>
              <a:defRPr sz="1400"/>
            </a:lvl4pPr>
            <a:lvl5pPr>
              <a:defRPr sz="14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a:p>
        </p:txBody>
      </p:sp>
      <p:sp>
        <p:nvSpPr>
          <p:cNvPr id="180" name="Title Text"/>
          <p:cNvSpPr txBox="1">
            <a:spLocks noGrp="1"/>
          </p:cNvSpPr>
          <p:nvPr>
            <p:ph type="title"/>
          </p:nvPr>
        </p:nvSpPr>
        <p:spPr>
          <a:xfrm>
            <a:off x="1270000" y="1611490"/>
            <a:ext cx="3252193" cy="1579464"/>
          </a:xfrm>
          <a:prstGeom prst="rect">
            <a:avLst/>
          </a:prstGeom>
        </p:spPr>
        <p:txBody>
          <a:bodyPr anchor="ctr"/>
          <a:lstStyle>
            <a:lvl1pPr>
              <a:defRPr sz="3200"/>
            </a:lvl1pPr>
          </a:lstStyle>
          <a:p>
            <a:r>
              <a:rPr lang="es-ES"/>
              <a:t>Haga clic para modificar el estilo de título del patrón</a:t>
            </a:r>
            <a:endParaRPr/>
          </a:p>
        </p:txBody>
      </p:sp>
      <p:sp>
        <p:nvSpPr>
          <p:cNvPr id="181"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9">
    <p:spTree>
      <p:nvGrpSpPr>
        <p:cNvPr id="1" name=""/>
        <p:cNvGrpSpPr/>
        <p:nvPr/>
      </p:nvGrpSpPr>
      <p:grpSpPr>
        <a:xfrm>
          <a:off x="0" y="0"/>
          <a:ext cx="0" cy="0"/>
          <a:chOff x="0" y="0"/>
          <a:chExt cx="0" cy="0"/>
        </a:xfrm>
      </p:grpSpPr>
      <p:sp>
        <p:nvSpPr>
          <p:cNvPr id="188" name="Title Text"/>
          <p:cNvSpPr txBox="1">
            <a:spLocks noGrp="1"/>
          </p:cNvSpPr>
          <p:nvPr>
            <p:ph type="title"/>
          </p:nvPr>
        </p:nvSpPr>
        <p:spPr>
          <a:xfrm>
            <a:off x="1270000" y="1256981"/>
            <a:ext cx="10464800" cy="1081930"/>
          </a:xfrm>
          <a:prstGeom prst="rect">
            <a:avLst/>
          </a:prstGeom>
        </p:spPr>
        <p:txBody>
          <a:bodyPr anchor="t"/>
          <a:lstStyle>
            <a:lvl1pPr>
              <a:defRPr sz="3200"/>
            </a:lvl1pPr>
          </a:lstStyle>
          <a:p>
            <a:r>
              <a:rPr lang="es-ES"/>
              <a:t>Haga clic para modificar el estilo de título del patrón</a:t>
            </a:r>
            <a:endParaRPr/>
          </a:p>
        </p:txBody>
      </p:sp>
      <p:sp>
        <p:nvSpPr>
          <p:cNvPr id="189" name="Shape"/>
          <p:cNvSpPr>
            <a:spLocks noGrp="1"/>
          </p:cNvSpPr>
          <p:nvPr>
            <p:ph type="body" sz="quarter" idx="13" hasCustomPrompt="1"/>
          </p:nvPr>
        </p:nvSpPr>
        <p:spPr>
          <a:xfrm>
            <a:off x="1760315" y="3813028"/>
            <a:ext cx="3633353" cy="4653432"/>
          </a:xfrm>
          <a:custGeom>
            <a:avLst/>
            <a:gdLst/>
            <a:ahLst/>
            <a:cxnLst>
              <a:cxn ang="0">
                <a:pos x="wd2" y="hd2"/>
              </a:cxn>
              <a:cxn ang="5400000">
                <a:pos x="wd2" y="hd2"/>
              </a:cxn>
              <a:cxn ang="10800000">
                <a:pos x="wd2" y="hd2"/>
              </a:cxn>
              <a:cxn ang="16200000">
                <a:pos x="wd2" y="hd2"/>
              </a:cxn>
            </a:cxnLst>
            <a:rect l="0" t="0" r="r" b="b"/>
            <a:pathLst>
              <a:path w="20146" h="20524" extrusionOk="0">
                <a:moveTo>
                  <a:pt x="19850" y="6130"/>
                </a:moveTo>
                <a:cubicBezTo>
                  <a:pt x="20963" y="10414"/>
                  <a:pt x="18850" y="14744"/>
                  <a:pt x="14877" y="17790"/>
                </a:cubicBezTo>
                <a:cubicBezTo>
                  <a:pt x="12277" y="19784"/>
                  <a:pt x="8979" y="21076"/>
                  <a:pt x="5838" y="20291"/>
                </a:cubicBezTo>
                <a:cubicBezTo>
                  <a:pt x="2584" y="19478"/>
                  <a:pt x="799" y="16784"/>
                  <a:pt x="218" y="13835"/>
                </a:cubicBezTo>
                <a:cubicBezTo>
                  <a:pt x="-637" y="9494"/>
                  <a:pt x="1016" y="5030"/>
                  <a:pt x="5191" y="2175"/>
                </a:cubicBezTo>
                <a:cubicBezTo>
                  <a:pt x="7823" y="374"/>
                  <a:pt x="11188" y="-524"/>
                  <a:pt x="14232" y="320"/>
                </a:cubicBezTo>
                <a:cubicBezTo>
                  <a:pt x="17232" y="1151"/>
                  <a:pt x="19158" y="3467"/>
                  <a:pt x="19850" y="6130"/>
                </a:cubicBezTo>
                <a:close/>
              </a:path>
            </a:pathLst>
          </a:custGeom>
          <a:solidFill>
            <a:srgbClr val="C7B198"/>
          </a:solidFill>
        </p:spPr>
        <p:txBody>
          <a:bodyPr anchor="ctr"/>
          <a:lstStyle/>
          <a:p>
            <a:pPr algn="ctr">
              <a:lnSpc>
                <a:spcPct val="100000"/>
              </a:lnSpc>
              <a:defRPr sz="4200">
                <a:solidFill>
                  <a:srgbClr val="000000"/>
                </a:solidFill>
                <a:latin typeface="+mj-lt"/>
                <a:ea typeface="+mj-ea"/>
                <a:cs typeface="+mj-cs"/>
                <a:sym typeface="Gill Sans"/>
              </a:defRPr>
            </a:pPr>
            <a:r>
              <a:rPr lang="en-US"/>
              <a:t> </a:t>
            </a:r>
            <a:endParaRPr/>
          </a:p>
        </p:txBody>
      </p:sp>
      <p:sp>
        <p:nvSpPr>
          <p:cNvPr id="190" name="Photo-Placeholder-33"/>
          <p:cNvSpPr>
            <a:spLocks noGrp="1"/>
          </p:cNvSpPr>
          <p:nvPr>
            <p:ph type="pic" sz="quarter" idx="14"/>
          </p:nvPr>
        </p:nvSpPr>
        <p:spPr>
          <a:xfrm>
            <a:off x="1761466" y="2955481"/>
            <a:ext cx="3630823" cy="5510979"/>
          </a:xfrm>
          <a:prstGeom prst="rect">
            <a:avLst/>
          </a:prstGeom>
        </p:spPr>
        <p:txBody>
          <a:bodyPr lIns="91439" tIns="45719" rIns="91439" bIns="45719"/>
          <a:lstStyle/>
          <a:p>
            <a:r>
              <a:rPr lang="es-ES"/>
              <a:t>Haga clic en el icono para agregar una imagen</a:t>
            </a:r>
            <a:endParaRPr/>
          </a:p>
        </p:txBody>
      </p:sp>
      <p:sp>
        <p:nvSpPr>
          <p:cNvPr id="191" name="Ipsum Ridiculus Bibendum"/>
          <p:cNvSpPr txBox="1">
            <a:spLocks noGrp="1"/>
          </p:cNvSpPr>
          <p:nvPr>
            <p:ph type="body" sz="quarter" idx="15"/>
          </p:nvPr>
        </p:nvSpPr>
        <p:spPr>
          <a:xfrm>
            <a:off x="6517895" y="4292324"/>
            <a:ext cx="5249437" cy="387996"/>
          </a:xfrm>
          <a:prstGeom prst="rect">
            <a:avLst/>
          </a:prstGeom>
        </p:spPr>
        <p:txBody>
          <a:bodyPr anchor="ctr"/>
          <a:lstStyle>
            <a:lvl1pPr>
              <a:lnSpc>
                <a:spcPct val="100000"/>
              </a:lnSpc>
              <a:defRPr sz="1600" cap="all" spc="80">
                <a:solidFill>
                  <a:srgbClr val="C7B198"/>
                </a:solidFill>
                <a:latin typeface="+mn-lt"/>
                <a:ea typeface="+mn-ea"/>
                <a:cs typeface="+mn-cs"/>
                <a:sym typeface="Avenir Next Medium"/>
              </a:defRPr>
            </a:lvl1pPr>
          </a:lstStyle>
          <a:p>
            <a:pPr lvl="0"/>
            <a:r>
              <a:rPr lang="es-ES"/>
              <a:t>Haga clic para modificar los estilos de texto del patrón</a:t>
            </a:r>
          </a:p>
        </p:txBody>
      </p:sp>
      <p:sp>
        <p:nvSpPr>
          <p:cNvPr id="192" name="Body Level One…"/>
          <p:cNvSpPr txBox="1">
            <a:spLocks noGrp="1"/>
          </p:cNvSpPr>
          <p:nvPr>
            <p:ph type="body" sz="quarter" idx="1"/>
          </p:nvPr>
        </p:nvSpPr>
        <p:spPr>
          <a:xfrm>
            <a:off x="6517895" y="4800567"/>
            <a:ext cx="5249437" cy="1260032"/>
          </a:xfrm>
          <a:prstGeom prst="rect">
            <a:avLst/>
          </a:prstGeom>
        </p:spPr>
        <p:txBody>
          <a:bodyPr/>
          <a:lstStyle>
            <a:lvl1pPr>
              <a:defRPr sz="1400"/>
            </a:lvl1pPr>
            <a:lvl2pPr>
              <a:defRPr sz="1400"/>
            </a:lvl2pPr>
            <a:lvl3pPr>
              <a:defRPr sz="1400"/>
            </a:lvl3pPr>
            <a:lvl4pPr>
              <a:defRPr sz="1400"/>
            </a:lvl4pPr>
            <a:lvl5pPr>
              <a:defRPr sz="14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a:p>
        </p:txBody>
      </p:sp>
      <p:sp>
        <p:nvSpPr>
          <p:cNvPr id="193" name="Shape"/>
          <p:cNvSpPr>
            <a:spLocks noGrp="1"/>
          </p:cNvSpPr>
          <p:nvPr>
            <p:ph type="body" sz="quarter" idx="16" hasCustomPrompt="1"/>
          </p:nvPr>
        </p:nvSpPr>
        <p:spPr>
          <a:xfrm>
            <a:off x="6517895" y="6660946"/>
            <a:ext cx="269031" cy="344563"/>
          </a:xfrm>
          <a:custGeom>
            <a:avLst/>
            <a:gdLst/>
            <a:ahLst/>
            <a:cxnLst>
              <a:cxn ang="0">
                <a:pos x="wd2" y="hd2"/>
              </a:cxn>
              <a:cxn ang="5400000">
                <a:pos x="wd2" y="hd2"/>
              </a:cxn>
              <a:cxn ang="10800000">
                <a:pos x="wd2" y="hd2"/>
              </a:cxn>
              <a:cxn ang="16200000">
                <a:pos x="wd2" y="hd2"/>
              </a:cxn>
            </a:cxnLst>
            <a:rect l="0" t="0" r="r" b="b"/>
            <a:pathLst>
              <a:path w="20146" h="20524" extrusionOk="0">
                <a:moveTo>
                  <a:pt x="19850" y="6130"/>
                </a:moveTo>
                <a:cubicBezTo>
                  <a:pt x="20963" y="10414"/>
                  <a:pt x="18850" y="14744"/>
                  <a:pt x="14877" y="17790"/>
                </a:cubicBezTo>
                <a:cubicBezTo>
                  <a:pt x="12277" y="19784"/>
                  <a:pt x="8979" y="21076"/>
                  <a:pt x="5838" y="20291"/>
                </a:cubicBezTo>
                <a:cubicBezTo>
                  <a:pt x="2584" y="19478"/>
                  <a:pt x="799" y="16784"/>
                  <a:pt x="218" y="13835"/>
                </a:cubicBezTo>
                <a:cubicBezTo>
                  <a:pt x="-637" y="9494"/>
                  <a:pt x="1016" y="5030"/>
                  <a:pt x="5191" y="2175"/>
                </a:cubicBezTo>
                <a:cubicBezTo>
                  <a:pt x="7823" y="374"/>
                  <a:pt x="11188" y="-524"/>
                  <a:pt x="14232" y="320"/>
                </a:cubicBezTo>
                <a:cubicBezTo>
                  <a:pt x="17232" y="1151"/>
                  <a:pt x="19158" y="3467"/>
                  <a:pt x="19850" y="6130"/>
                </a:cubicBezTo>
                <a:close/>
              </a:path>
            </a:pathLst>
          </a:custGeom>
          <a:solidFill>
            <a:srgbClr val="DFD3C3"/>
          </a:solidFill>
        </p:spPr>
        <p:txBody>
          <a:bodyPr anchor="ctr"/>
          <a:lstStyle/>
          <a:p>
            <a:pPr algn="ctr">
              <a:lnSpc>
                <a:spcPct val="100000"/>
              </a:lnSpc>
              <a:defRPr sz="4200">
                <a:solidFill>
                  <a:srgbClr val="000000"/>
                </a:solidFill>
                <a:latin typeface="+mj-lt"/>
                <a:ea typeface="+mj-ea"/>
                <a:cs typeface="+mj-cs"/>
                <a:sym typeface="Gill Sans"/>
              </a:defRPr>
            </a:pPr>
            <a:r>
              <a:rPr lang="en-US"/>
              <a:t> </a:t>
            </a:r>
            <a:endParaRPr/>
          </a:p>
        </p:txBody>
      </p:sp>
      <p:sp>
        <p:nvSpPr>
          <p:cNvPr id="194" name="Shape"/>
          <p:cNvSpPr>
            <a:spLocks noGrp="1"/>
          </p:cNvSpPr>
          <p:nvPr>
            <p:ph type="body" sz="quarter" idx="17" hasCustomPrompt="1"/>
          </p:nvPr>
        </p:nvSpPr>
        <p:spPr>
          <a:xfrm>
            <a:off x="6844966" y="6660946"/>
            <a:ext cx="269032" cy="344562"/>
          </a:xfrm>
          <a:custGeom>
            <a:avLst/>
            <a:gdLst/>
            <a:ahLst/>
            <a:cxnLst>
              <a:cxn ang="0">
                <a:pos x="wd2" y="hd2"/>
              </a:cxn>
              <a:cxn ang="5400000">
                <a:pos x="wd2" y="hd2"/>
              </a:cxn>
              <a:cxn ang="10800000">
                <a:pos x="wd2" y="hd2"/>
              </a:cxn>
              <a:cxn ang="16200000">
                <a:pos x="wd2" y="hd2"/>
              </a:cxn>
            </a:cxnLst>
            <a:rect l="0" t="0" r="r" b="b"/>
            <a:pathLst>
              <a:path w="20146" h="20524" extrusionOk="0">
                <a:moveTo>
                  <a:pt x="19850" y="6130"/>
                </a:moveTo>
                <a:cubicBezTo>
                  <a:pt x="20963" y="10414"/>
                  <a:pt x="18850" y="14744"/>
                  <a:pt x="14877" y="17790"/>
                </a:cubicBezTo>
                <a:cubicBezTo>
                  <a:pt x="12277" y="19784"/>
                  <a:pt x="8979" y="21076"/>
                  <a:pt x="5838" y="20291"/>
                </a:cubicBezTo>
                <a:cubicBezTo>
                  <a:pt x="2584" y="19478"/>
                  <a:pt x="799" y="16784"/>
                  <a:pt x="218" y="13835"/>
                </a:cubicBezTo>
                <a:cubicBezTo>
                  <a:pt x="-637" y="9494"/>
                  <a:pt x="1016" y="5030"/>
                  <a:pt x="5191" y="2175"/>
                </a:cubicBezTo>
                <a:cubicBezTo>
                  <a:pt x="7823" y="374"/>
                  <a:pt x="11188" y="-524"/>
                  <a:pt x="14232" y="320"/>
                </a:cubicBezTo>
                <a:cubicBezTo>
                  <a:pt x="17232" y="1151"/>
                  <a:pt x="19158" y="3467"/>
                  <a:pt x="19850" y="6130"/>
                </a:cubicBezTo>
                <a:close/>
              </a:path>
            </a:pathLst>
          </a:custGeom>
          <a:solidFill>
            <a:srgbClr val="DFD3C3"/>
          </a:solidFill>
        </p:spPr>
        <p:txBody>
          <a:bodyPr anchor="ctr"/>
          <a:lstStyle/>
          <a:p>
            <a:pPr algn="ctr">
              <a:lnSpc>
                <a:spcPct val="100000"/>
              </a:lnSpc>
              <a:defRPr sz="4200">
                <a:solidFill>
                  <a:srgbClr val="000000"/>
                </a:solidFill>
                <a:latin typeface="+mj-lt"/>
                <a:ea typeface="+mj-ea"/>
                <a:cs typeface="+mj-cs"/>
                <a:sym typeface="Gill Sans"/>
              </a:defRPr>
            </a:pPr>
            <a:r>
              <a:rPr lang="en-US"/>
              <a:t> </a:t>
            </a:r>
            <a:endParaRPr/>
          </a:p>
        </p:txBody>
      </p:sp>
      <p:sp>
        <p:nvSpPr>
          <p:cNvPr id="195" name="Shape"/>
          <p:cNvSpPr>
            <a:spLocks noGrp="1"/>
          </p:cNvSpPr>
          <p:nvPr>
            <p:ph type="body" sz="quarter" idx="18" hasCustomPrompt="1"/>
          </p:nvPr>
        </p:nvSpPr>
        <p:spPr>
          <a:xfrm>
            <a:off x="7172038" y="6660946"/>
            <a:ext cx="269031" cy="344562"/>
          </a:xfrm>
          <a:custGeom>
            <a:avLst/>
            <a:gdLst/>
            <a:ahLst/>
            <a:cxnLst>
              <a:cxn ang="0">
                <a:pos x="wd2" y="hd2"/>
              </a:cxn>
              <a:cxn ang="5400000">
                <a:pos x="wd2" y="hd2"/>
              </a:cxn>
              <a:cxn ang="10800000">
                <a:pos x="wd2" y="hd2"/>
              </a:cxn>
              <a:cxn ang="16200000">
                <a:pos x="wd2" y="hd2"/>
              </a:cxn>
            </a:cxnLst>
            <a:rect l="0" t="0" r="r" b="b"/>
            <a:pathLst>
              <a:path w="20146" h="20524" extrusionOk="0">
                <a:moveTo>
                  <a:pt x="19850" y="6130"/>
                </a:moveTo>
                <a:cubicBezTo>
                  <a:pt x="20963" y="10414"/>
                  <a:pt x="18850" y="14744"/>
                  <a:pt x="14877" y="17790"/>
                </a:cubicBezTo>
                <a:cubicBezTo>
                  <a:pt x="12277" y="19784"/>
                  <a:pt x="8979" y="21076"/>
                  <a:pt x="5838" y="20291"/>
                </a:cubicBezTo>
                <a:cubicBezTo>
                  <a:pt x="2584" y="19478"/>
                  <a:pt x="799" y="16784"/>
                  <a:pt x="218" y="13835"/>
                </a:cubicBezTo>
                <a:cubicBezTo>
                  <a:pt x="-637" y="9494"/>
                  <a:pt x="1016" y="5030"/>
                  <a:pt x="5191" y="2175"/>
                </a:cubicBezTo>
                <a:cubicBezTo>
                  <a:pt x="7823" y="374"/>
                  <a:pt x="11188" y="-524"/>
                  <a:pt x="14232" y="320"/>
                </a:cubicBezTo>
                <a:cubicBezTo>
                  <a:pt x="17232" y="1151"/>
                  <a:pt x="19158" y="3467"/>
                  <a:pt x="19850" y="6130"/>
                </a:cubicBezTo>
                <a:close/>
              </a:path>
            </a:pathLst>
          </a:custGeom>
          <a:solidFill>
            <a:srgbClr val="DFD3C3"/>
          </a:solidFill>
        </p:spPr>
        <p:txBody>
          <a:bodyPr anchor="ctr"/>
          <a:lstStyle/>
          <a:p>
            <a:pPr algn="ctr">
              <a:lnSpc>
                <a:spcPct val="100000"/>
              </a:lnSpc>
              <a:defRPr sz="4200">
                <a:solidFill>
                  <a:srgbClr val="000000"/>
                </a:solidFill>
                <a:latin typeface="+mj-lt"/>
                <a:ea typeface="+mj-ea"/>
                <a:cs typeface="+mj-cs"/>
                <a:sym typeface="Gill Sans"/>
              </a:defRPr>
            </a:pPr>
            <a:r>
              <a:rPr lang="en-US"/>
              <a:t> </a:t>
            </a:r>
            <a:endParaRPr/>
          </a:p>
        </p:txBody>
      </p:sp>
      <p:sp>
        <p:nvSpPr>
          <p:cNvPr id="196" name="Shape"/>
          <p:cNvSpPr>
            <a:spLocks noGrp="1"/>
          </p:cNvSpPr>
          <p:nvPr>
            <p:ph type="body" sz="quarter" idx="19" hasCustomPrompt="1"/>
          </p:nvPr>
        </p:nvSpPr>
        <p:spPr>
          <a:xfrm>
            <a:off x="7499109" y="6660946"/>
            <a:ext cx="269032" cy="344562"/>
          </a:xfrm>
          <a:custGeom>
            <a:avLst/>
            <a:gdLst/>
            <a:ahLst/>
            <a:cxnLst>
              <a:cxn ang="0">
                <a:pos x="wd2" y="hd2"/>
              </a:cxn>
              <a:cxn ang="5400000">
                <a:pos x="wd2" y="hd2"/>
              </a:cxn>
              <a:cxn ang="10800000">
                <a:pos x="wd2" y="hd2"/>
              </a:cxn>
              <a:cxn ang="16200000">
                <a:pos x="wd2" y="hd2"/>
              </a:cxn>
            </a:cxnLst>
            <a:rect l="0" t="0" r="r" b="b"/>
            <a:pathLst>
              <a:path w="20146" h="20524" extrusionOk="0">
                <a:moveTo>
                  <a:pt x="19850" y="6130"/>
                </a:moveTo>
                <a:cubicBezTo>
                  <a:pt x="20963" y="10414"/>
                  <a:pt x="18850" y="14744"/>
                  <a:pt x="14877" y="17790"/>
                </a:cubicBezTo>
                <a:cubicBezTo>
                  <a:pt x="12277" y="19784"/>
                  <a:pt x="8979" y="21076"/>
                  <a:pt x="5838" y="20291"/>
                </a:cubicBezTo>
                <a:cubicBezTo>
                  <a:pt x="2584" y="19478"/>
                  <a:pt x="799" y="16784"/>
                  <a:pt x="218" y="13835"/>
                </a:cubicBezTo>
                <a:cubicBezTo>
                  <a:pt x="-637" y="9494"/>
                  <a:pt x="1016" y="5030"/>
                  <a:pt x="5191" y="2175"/>
                </a:cubicBezTo>
                <a:cubicBezTo>
                  <a:pt x="7823" y="374"/>
                  <a:pt x="11188" y="-524"/>
                  <a:pt x="14232" y="320"/>
                </a:cubicBezTo>
                <a:cubicBezTo>
                  <a:pt x="17232" y="1151"/>
                  <a:pt x="19158" y="3467"/>
                  <a:pt x="19850" y="6130"/>
                </a:cubicBezTo>
                <a:close/>
              </a:path>
            </a:pathLst>
          </a:custGeom>
          <a:solidFill>
            <a:srgbClr val="C7B198"/>
          </a:solidFill>
        </p:spPr>
        <p:txBody>
          <a:bodyPr anchor="ctr"/>
          <a:lstStyle/>
          <a:p>
            <a:pPr algn="ctr">
              <a:lnSpc>
                <a:spcPct val="100000"/>
              </a:lnSpc>
              <a:defRPr sz="4200">
                <a:solidFill>
                  <a:srgbClr val="000000"/>
                </a:solidFill>
                <a:latin typeface="+mj-lt"/>
                <a:ea typeface="+mj-ea"/>
                <a:cs typeface="+mj-cs"/>
                <a:sym typeface="Gill Sans"/>
              </a:defRPr>
            </a:pPr>
            <a:r>
              <a:rPr lang="en-US"/>
              <a:t> </a:t>
            </a:r>
            <a:endParaRPr/>
          </a:p>
        </p:txBody>
      </p:sp>
      <p:sp>
        <p:nvSpPr>
          <p:cNvPr id="197" name="Shape"/>
          <p:cNvSpPr>
            <a:spLocks noGrp="1"/>
          </p:cNvSpPr>
          <p:nvPr>
            <p:ph type="body" sz="quarter" idx="20" hasCustomPrompt="1"/>
          </p:nvPr>
        </p:nvSpPr>
        <p:spPr>
          <a:xfrm>
            <a:off x="7826181" y="6660946"/>
            <a:ext cx="269031" cy="344563"/>
          </a:xfrm>
          <a:custGeom>
            <a:avLst/>
            <a:gdLst/>
            <a:ahLst/>
            <a:cxnLst>
              <a:cxn ang="0">
                <a:pos x="wd2" y="hd2"/>
              </a:cxn>
              <a:cxn ang="5400000">
                <a:pos x="wd2" y="hd2"/>
              </a:cxn>
              <a:cxn ang="10800000">
                <a:pos x="wd2" y="hd2"/>
              </a:cxn>
              <a:cxn ang="16200000">
                <a:pos x="wd2" y="hd2"/>
              </a:cxn>
            </a:cxnLst>
            <a:rect l="0" t="0" r="r" b="b"/>
            <a:pathLst>
              <a:path w="20146" h="20524" extrusionOk="0">
                <a:moveTo>
                  <a:pt x="19850" y="6130"/>
                </a:moveTo>
                <a:cubicBezTo>
                  <a:pt x="20963" y="10414"/>
                  <a:pt x="18850" y="14744"/>
                  <a:pt x="14877" y="17790"/>
                </a:cubicBezTo>
                <a:cubicBezTo>
                  <a:pt x="12277" y="19784"/>
                  <a:pt x="8979" y="21076"/>
                  <a:pt x="5838" y="20291"/>
                </a:cubicBezTo>
                <a:cubicBezTo>
                  <a:pt x="2584" y="19478"/>
                  <a:pt x="799" y="16784"/>
                  <a:pt x="218" y="13835"/>
                </a:cubicBezTo>
                <a:cubicBezTo>
                  <a:pt x="-637" y="9494"/>
                  <a:pt x="1016" y="5030"/>
                  <a:pt x="5191" y="2175"/>
                </a:cubicBezTo>
                <a:cubicBezTo>
                  <a:pt x="7823" y="374"/>
                  <a:pt x="11188" y="-524"/>
                  <a:pt x="14232" y="320"/>
                </a:cubicBezTo>
                <a:cubicBezTo>
                  <a:pt x="17232" y="1151"/>
                  <a:pt x="19158" y="3467"/>
                  <a:pt x="19850" y="6130"/>
                </a:cubicBezTo>
                <a:close/>
              </a:path>
            </a:pathLst>
          </a:custGeom>
          <a:solidFill>
            <a:srgbClr val="C7B198"/>
          </a:solidFill>
        </p:spPr>
        <p:txBody>
          <a:bodyPr anchor="ctr"/>
          <a:lstStyle/>
          <a:p>
            <a:pPr algn="ctr">
              <a:lnSpc>
                <a:spcPct val="100000"/>
              </a:lnSpc>
              <a:defRPr sz="4200">
                <a:solidFill>
                  <a:srgbClr val="000000"/>
                </a:solidFill>
                <a:latin typeface="+mj-lt"/>
                <a:ea typeface="+mj-ea"/>
                <a:cs typeface="+mj-cs"/>
                <a:sym typeface="Gill Sans"/>
              </a:defRPr>
            </a:pPr>
            <a:r>
              <a:rPr lang="en-US"/>
              <a:t> </a:t>
            </a:r>
            <a:endParaRPr/>
          </a:p>
        </p:txBody>
      </p:sp>
      <p:sp>
        <p:nvSpPr>
          <p:cNvPr id="198" name="Shape"/>
          <p:cNvSpPr>
            <a:spLocks noGrp="1"/>
          </p:cNvSpPr>
          <p:nvPr>
            <p:ph type="body" sz="quarter" idx="21" hasCustomPrompt="1"/>
          </p:nvPr>
        </p:nvSpPr>
        <p:spPr>
          <a:xfrm>
            <a:off x="8153252" y="6660946"/>
            <a:ext cx="269032" cy="344562"/>
          </a:xfrm>
          <a:custGeom>
            <a:avLst/>
            <a:gdLst/>
            <a:ahLst/>
            <a:cxnLst>
              <a:cxn ang="0">
                <a:pos x="wd2" y="hd2"/>
              </a:cxn>
              <a:cxn ang="5400000">
                <a:pos x="wd2" y="hd2"/>
              </a:cxn>
              <a:cxn ang="10800000">
                <a:pos x="wd2" y="hd2"/>
              </a:cxn>
              <a:cxn ang="16200000">
                <a:pos x="wd2" y="hd2"/>
              </a:cxn>
            </a:cxnLst>
            <a:rect l="0" t="0" r="r" b="b"/>
            <a:pathLst>
              <a:path w="20146" h="20524" extrusionOk="0">
                <a:moveTo>
                  <a:pt x="19850" y="6130"/>
                </a:moveTo>
                <a:cubicBezTo>
                  <a:pt x="20963" y="10414"/>
                  <a:pt x="18850" y="14744"/>
                  <a:pt x="14877" y="17790"/>
                </a:cubicBezTo>
                <a:cubicBezTo>
                  <a:pt x="12277" y="19784"/>
                  <a:pt x="8979" y="21076"/>
                  <a:pt x="5838" y="20291"/>
                </a:cubicBezTo>
                <a:cubicBezTo>
                  <a:pt x="2584" y="19478"/>
                  <a:pt x="799" y="16784"/>
                  <a:pt x="218" y="13835"/>
                </a:cubicBezTo>
                <a:cubicBezTo>
                  <a:pt x="-637" y="9494"/>
                  <a:pt x="1016" y="5030"/>
                  <a:pt x="5191" y="2175"/>
                </a:cubicBezTo>
                <a:cubicBezTo>
                  <a:pt x="7823" y="374"/>
                  <a:pt x="11188" y="-524"/>
                  <a:pt x="14232" y="320"/>
                </a:cubicBezTo>
                <a:cubicBezTo>
                  <a:pt x="17232" y="1151"/>
                  <a:pt x="19158" y="3467"/>
                  <a:pt x="19850" y="6130"/>
                </a:cubicBezTo>
                <a:close/>
              </a:path>
            </a:pathLst>
          </a:custGeom>
          <a:solidFill>
            <a:srgbClr val="C7B198"/>
          </a:solidFill>
        </p:spPr>
        <p:txBody>
          <a:bodyPr anchor="ctr"/>
          <a:lstStyle/>
          <a:p>
            <a:pPr algn="ctr">
              <a:lnSpc>
                <a:spcPct val="100000"/>
              </a:lnSpc>
              <a:defRPr sz="4200">
                <a:solidFill>
                  <a:srgbClr val="000000"/>
                </a:solidFill>
                <a:latin typeface="+mj-lt"/>
                <a:ea typeface="+mj-ea"/>
                <a:cs typeface="+mj-cs"/>
                <a:sym typeface="Gill Sans"/>
              </a:defRPr>
            </a:pPr>
            <a:r>
              <a:rPr lang="en-US"/>
              <a:t> </a:t>
            </a:r>
            <a:endParaRPr/>
          </a:p>
        </p:txBody>
      </p:sp>
      <p:sp>
        <p:nvSpPr>
          <p:cNvPr id="199" name="Shape"/>
          <p:cNvSpPr>
            <a:spLocks noGrp="1"/>
          </p:cNvSpPr>
          <p:nvPr>
            <p:ph type="body" sz="quarter" idx="22" hasCustomPrompt="1"/>
          </p:nvPr>
        </p:nvSpPr>
        <p:spPr>
          <a:xfrm>
            <a:off x="8480323" y="6660946"/>
            <a:ext cx="269031" cy="344562"/>
          </a:xfrm>
          <a:custGeom>
            <a:avLst/>
            <a:gdLst/>
            <a:ahLst/>
            <a:cxnLst>
              <a:cxn ang="0">
                <a:pos x="wd2" y="hd2"/>
              </a:cxn>
              <a:cxn ang="5400000">
                <a:pos x="wd2" y="hd2"/>
              </a:cxn>
              <a:cxn ang="10800000">
                <a:pos x="wd2" y="hd2"/>
              </a:cxn>
              <a:cxn ang="16200000">
                <a:pos x="wd2" y="hd2"/>
              </a:cxn>
            </a:cxnLst>
            <a:rect l="0" t="0" r="r" b="b"/>
            <a:pathLst>
              <a:path w="20146" h="20524" extrusionOk="0">
                <a:moveTo>
                  <a:pt x="19850" y="6130"/>
                </a:moveTo>
                <a:cubicBezTo>
                  <a:pt x="20963" y="10414"/>
                  <a:pt x="18850" y="14744"/>
                  <a:pt x="14877" y="17790"/>
                </a:cubicBezTo>
                <a:cubicBezTo>
                  <a:pt x="12277" y="19784"/>
                  <a:pt x="8979" y="21076"/>
                  <a:pt x="5838" y="20291"/>
                </a:cubicBezTo>
                <a:cubicBezTo>
                  <a:pt x="2584" y="19478"/>
                  <a:pt x="799" y="16784"/>
                  <a:pt x="218" y="13835"/>
                </a:cubicBezTo>
                <a:cubicBezTo>
                  <a:pt x="-637" y="9494"/>
                  <a:pt x="1016" y="5030"/>
                  <a:pt x="5191" y="2175"/>
                </a:cubicBezTo>
                <a:cubicBezTo>
                  <a:pt x="7823" y="374"/>
                  <a:pt x="11188" y="-524"/>
                  <a:pt x="14232" y="320"/>
                </a:cubicBezTo>
                <a:cubicBezTo>
                  <a:pt x="17232" y="1151"/>
                  <a:pt x="19158" y="3467"/>
                  <a:pt x="19850" y="6130"/>
                </a:cubicBezTo>
                <a:close/>
              </a:path>
            </a:pathLst>
          </a:custGeom>
          <a:solidFill>
            <a:srgbClr val="C7B198"/>
          </a:solidFill>
        </p:spPr>
        <p:txBody>
          <a:bodyPr anchor="ctr"/>
          <a:lstStyle/>
          <a:p>
            <a:pPr algn="ctr">
              <a:lnSpc>
                <a:spcPct val="100000"/>
              </a:lnSpc>
              <a:defRPr sz="4200">
                <a:solidFill>
                  <a:srgbClr val="000000"/>
                </a:solidFill>
                <a:latin typeface="+mj-lt"/>
                <a:ea typeface="+mj-ea"/>
                <a:cs typeface="+mj-cs"/>
                <a:sym typeface="Gill Sans"/>
              </a:defRPr>
            </a:pPr>
            <a:r>
              <a:rPr lang="en-US"/>
              <a:t> </a:t>
            </a:r>
            <a:endParaRPr/>
          </a:p>
        </p:txBody>
      </p:sp>
      <p:sp>
        <p:nvSpPr>
          <p:cNvPr id="200" name="Shape"/>
          <p:cNvSpPr>
            <a:spLocks noGrp="1"/>
          </p:cNvSpPr>
          <p:nvPr>
            <p:ph type="body" sz="quarter" idx="23" hasCustomPrompt="1"/>
          </p:nvPr>
        </p:nvSpPr>
        <p:spPr>
          <a:xfrm>
            <a:off x="8807395" y="6660946"/>
            <a:ext cx="269032" cy="344562"/>
          </a:xfrm>
          <a:custGeom>
            <a:avLst/>
            <a:gdLst/>
            <a:ahLst/>
            <a:cxnLst>
              <a:cxn ang="0">
                <a:pos x="wd2" y="hd2"/>
              </a:cxn>
              <a:cxn ang="5400000">
                <a:pos x="wd2" y="hd2"/>
              </a:cxn>
              <a:cxn ang="10800000">
                <a:pos x="wd2" y="hd2"/>
              </a:cxn>
              <a:cxn ang="16200000">
                <a:pos x="wd2" y="hd2"/>
              </a:cxn>
            </a:cxnLst>
            <a:rect l="0" t="0" r="r" b="b"/>
            <a:pathLst>
              <a:path w="20146" h="20524" extrusionOk="0">
                <a:moveTo>
                  <a:pt x="19850" y="6130"/>
                </a:moveTo>
                <a:cubicBezTo>
                  <a:pt x="20963" y="10414"/>
                  <a:pt x="18850" y="14744"/>
                  <a:pt x="14877" y="17790"/>
                </a:cubicBezTo>
                <a:cubicBezTo>
                  <a:pt x="12277" y="19784"/>
                  <a:pt x="8979" y="21076"/>
                  <a:pt x="5838" y="20291"/>
                </a:cubicBezTo>
                <a:cubicBezTo>
                  <a:pt x="2584" y="19478"/>
                  <a:pt x="799" y="16784"/>
                  <a:pt x="218" y="13835"/>
                </a:cubicBezTo>
                <a:cubicBezTo>
                  <a:pt x="-637" y="9494"/>
                  <a:pt x="1016" y="5030"/>
                  <a:pt x="5191" y="2175"/>
                </a:cubicBezTo>
                <a:cubicBezTo>
                  <a:pt x="7823" y="374"/>
                  <a:pt x="11188" y="-524"/>
                  <a:pt x="14232" y="320"/>
                </a:cubicBezTo>
                <a:cubicBezTo>
                  <a:pt x="17232" y="1151"/>
                  <a:pt x="19158" y="3467"/>
                  <a:pt x="19850" y="6130"/>
                </a:cubicBezTo>
                <a:close/>
              </a:path>
            </a:pathLst>
          </a:custGeom>
          <a:solidFill>
            <a:srgbClr val="C7B198"/>
          </a:solidFill>
        </p:spPr>
        <p:txBody>
          <a:bodyPr anchor="ctr"/>
          <a:lstStyle/>
          <a:p>
            <a:pPr algn="ctr">
              <a:lnSpc>
                <a:spcPct val="100000"/>
              </a:lnSpc>
              <a:defRPr sz="4200">
                <a:solidFill>
                  <a:srgbClr val="000000"/>
                </a:solidFill>
                <a:latin typeface="+mj-lt"/>
                <a:ea typeface="+mj-ea"/>
                <a:cs typeface="+mj-cs"/>
                <a:sym typeface="Gill Sans"/>
              </a:defRPr>
            </a:pPr>
            <a:r>
              <a:rPr lang="en-US"/>
              <a:t> </a:t>
            </a:r>
            <a:endParaRPr/>
          </a:p>
        </p:txBody>
      </p:sp>
      <p:sp>
        <p:nvSpPr>
          <p:cNvPr id="201" name="Shape"/>
          <p:cNvSpPr>
            <a:spLocks noGrp="1"/>
          </p:cNvSpPr>
          <p:nvPr>
            <p:ph type="body" sz="quarter" idx="24" hasCustomPrompt="1"/>
          </p:nvPr>
        </p:nvSpPr>
        <p:spPr>
          <a:xfrm>
            <a:off x="9134467" y="6660946"/>
            <a:ext cx="269031" cy="344562"/>
          </a:xfrm>
          <a:custGeom>
            <a:avLst/>
            <a:gdLst/>
            <a:ahLst/>
            <a:cxnLst>
              <a:cxn ang="0">
                <a:pos x="wd2" y="hd2"/>
              </a:cxn>
              <a:cxn ang="5400000">
                <a:pos x="wd2" y="hd2"/>
              </a:cxn>
              <a:cxn ang="10800000">
                <a:pos x="wd2" y="hd2"/>
              </a:cxn>
              <a:cxn ang="16200000">
                <a:pos x="wd2" y="hd2"/>
              </a:cxn>
            </a:cxnLst>
            <a:rect l="0" t="0" r="r" b="b"/>
            <a:pathLst>
              <a:path w="20146" h="20524" extrusionOk="0">
                <a:moveTo>
                  <a:pt x="19850" y="6130"/>
                </a:moveTo>
                <a:cubicBezTo>
                  <a:pt x="20963" y="10414"/>
                  <a:pt x="18850" y="14744"/>
                  <a:pt x="14877" y="17790"/>
                </a:cubicBezTo>
                <a:cubicBezTo>
                  <a:pt x="12277" y="19784"/>
                  <a:pt x="8979" y="21076"/>
                  <a:pt x="5838" y="20291"/>
                </a:cubicBezTo>
                <a:cubicBezTo>
                  <a:pt x="2584" y="19478"/>
                  <a:pt x="799" y="16784"/>
                  <a:pt x="218" y="13835"/>
                </a:cubicBezTo>
                <a:cubicBezTo>
                  <a:pt x="-637" y="9494"/>
                  <a:pt x="1016" y="5030"/>
                  <a:pt x="5191" y="2175"/>
                </a:cubicBezTo>
                <a:cubicBezTo>
                  <a:pt x="7823" y="374"/>
                  <a:pt x="11188" y="-524"/>
                  <a:pt x="14232" y="320"/>
                </a:cubicBezTo>
                <a:cubicBezTo>
                  <a:pt x="17232" y="1151"/>
                  <a:pt x="19158" y="3467"/>
                  <a:pt x="19850" y="6130"/>
                </a:cubicBezTo>
                <a:close/>
              </a:path>
            </a:pathLst>
          </a:custGeom>
          <a:solidFill>
            <a:srgbClr val="C7B198"/>
          </a:solidFill>
        </p:spPr>
        <p:txBody>
          <a:bodyPr anchor="ctr"/>
          <a:lstStyle/>
          <a:p>
            <a:pPr algn="ctr">
              <a:lnSpc>
                <a:spcPct val="100000"/>
              </a:lnSpc>
              <a:defRPr sz="4200">
                <a:solidFill>
                  <a:srgbClr val="000000"/>
                </a:solidFill>
                <a:latin typeface="+mj-lt"/>
                <a:ea typeface="+mj-ea"/>
                <a:cs typeface="+mj-cs"/>
                <a:sym typeface="Gill Sans"/>
              </a:defRPr>
            </a:pPr>
            <a:r>
              <a:rPr lang="en-US"/>
              <a:t> </a:t>
            </a:r>
            <a:endParaRPr/>
          </a:p>
        </p:txBody>
      </p:sp>
      <p:sp>
        <p:nvSpPr>
          <p:cNvPr id="202" name="Shape"/>
          <p:cNvSpPr>
            <a:spLocks noGrp="1"/>
          </p:cNvSpPr>
          <p:nvPr>
            <p:ph type="body" sz="quarter" idx="25" hasCustomPrompt="1"/>
          </p:nvPr>
        </p:nvSpPr>
        <p:spPr>
          <a:xfrm>
            <a:off x="9461539" y="6660946"/>
            <a:ext cx="269031" cy="344562"/>
          </a:xfrm>
          <a:custGeom>
            <a:avLst/>
            <a:gdLst/>
            <a:ahLst/>
            <a:cxnLst>
              <a:cxn ang="0">
                <a:pos x="wd2" y="hd2"/>
              </a:cxn>
              <a:cxn ang="5400000">
                <a:pos x="wd2" y="hd2"/>
              </a:cxn>
              <a:cxn ang="10800000">
                <a:pos x="wd2" y="hd2"/>
              </a:cxn>
              <a:cxn ang="16200000">
                <a:pos x="wd2" y="hd2"/>
              </a:cxn>
            </a:cxnLst>
            <a:rect l="0" t="0" r="r" b="b"/>
            <a:pathLst>
              <a:path w="20146" h="20524" extrusionOk="0">
                <a:moveTo>
                  <a:pt x="19850" y="6130"/>
                </a:moveTo>
                <a:cubicBezTo>
                  <a:pt x="20963" y="10414"/>
                  <a:pt x="18850" y="14744"/>
                  <a:pt x="14877" y="17790"/>
                </a:cubicBezTo>
                <a:cubicBezTo>
                  <a:pt x="12277" y="19784"/>
                  <a:pt x="8979" y="21076"/>
                  <a:pt x="5838" y="20291"/>
                </a:cubicBezTo>
                <a:cubicBezTo>
                  <a:pt x="2584" y="19478"/>
                  <a:pt x="799" y="16784"/>
                  <a:pt x="218" y="13835"/>
                </a:cubicBezTo>
                <a:cubicBezTo>
                  <a:pt x="-637" y="9494"/>
                  <a:pt x="1016" y="5030"/>
                  <a:pt x="5191" y="2175"/>
                </a:cubicBezTo>
                <a:cubicBezTo>
                  <a:pt x="7823" y="374"/>
                  <a:pt x="11188" y="-524"/>
                  <a:pt x="14232" y="320"/>
                </a:cubicBezTo>
                <a:cubicBezTo>
                  <a:pt x="17232" y="1151"/>
                  <a:pt x="19158" y="3467"/>
                  <a:pt x="19850" y="6130"/>
                </a:cubicBezTo>
                <a:close/>
              </a:path>
            </a:pathLst>
          </a:custGeom>
          <a:solidFill>
            <a:srgbClr val="C7B198"/>
          </a:solidFill>
        </p:spPr>
        <p:txBody>
          <a:bodyPr anchor="ctr"/>
          <a:lstStyle/>
          <a:p>
            <a:pPr algn="ctr">
              <a:lnSpc>
                <a:spcPct val="100000"/>
              </a:lnSpc>
              <a:defRPr sz="4200">
                <a:solidFill>
                  <a:srgbClr val="000000"/>
                </a:solidFill>
                <a:latin typeface="+mj-lt"/>
                <a:ea typeface="+mj-ea"/>
                <a:cs typeface="+mj-cs"/>
                <a:sym typeface="Gill Sans"/>
              </a:defRPr>
            </a:pPr>
            <a:r>
              <a:rPr lang="en-US"/>
              <a:t> </a:t>
            </a:r>
            <a:endParaRPr/>
          </a:p>
        </p:txBody>
      </p:sp>
      <p:sp>
        <p:nvSpPr>
          <p:cNvPr id="203" name="Ipsum Bibendum"/>
          <p:cNvSpPr txBox="1">
            <a:spLocks noGrp="1"/>
          </p:cNvSpPr>
          <p:nvPr>
            <p:ph type="body" sz="quarter" idx="26"/>
          </p:nvPr>
        </p:nvSpPr>
        <p:spPr>
          <a:xfrm>
            <a:off x="9939205" y="6639229"/>
            <a:ext cx="1828127" cy="387996"/>
          </a:xfrm>
          <a:prstGeom prst="rect">
            <a:avLst/>
          </a:prstGeom>
        </p:spPr>
        <p:txBody>
          <a:bodyPr anchor="ctr"/>
          <a:lstStyle>
            <a:lvl1pPr algn="r">
              <a:lnSpc>
                <a:spcPct val="100000"/>
              </a:lnSpc>
              <a:defRPr sz="1400" cap="all" spc="70">
                <a:solidFill>
                  <a:srgbClr val="C7B198"/>
                </a:solidFill>
                <a:latin typeface="+mn-lt"/>
                <a:ea typeface="+mn-ea"/>
                <a:cs typeface="+mn-cs"/>
                <a:sym typeface="Avenir Next Medium"/>
              </a:defRPr>
            </a:lvl1pPr>
          </a:lstStyle>
          <a:p>
            <a:pPr lvl="0"/>
            <a:r>
              <a:rPr lang="es-ES"/>
              <a:t>Haga clic para modificar los estilos de texto del patrón</a:t>
            </a:r>
          </a:p>
        </p:txBody>
      </p:sp>
      <p:sp>
        <p:nvSpPr>
          <p:cNvPr id="204" name="Shape"/>
          <p:cNvSpPr>
            <a:spLocks noGrp="1"/>
          </p:cNvSpPr>
          <p:nvPr>
            <p:ph type="body" sz="quarter" idx="27" hasCustomPrompt="1"/>
          </p:nvPr>
        </p:nvSpPr>
        <p:spPr>
          <a:xfrm>
            <a:off x="6517895" y="7181646"/>
            <a:ext cx="269031" cy="344563"/>
          </a:xfrm>
          <a:custGeom>
            <a:avLst/>
            <a:gdLst/>
            <a:ahLst/>
            <a:cxnLst>
              <a:cxn ang="0">
                <a:pos x="wd2" y="hd2"/>
              </a:cxn>
              <a:cxn ang="5400000">
                <a:pos x="wd2" y="hd2"/>
              </a:cxn>
              <a:cxn ang="10800000">
                <a:pos x="wd2" y="hd2"/>
              </a:cxn>
              <a:cxn ang="16200000">
                <a:pos x="wd2" y="hd2"/>
              </a:cxn>
            </a:cxnLst>
            <a:rect l="0" t="0" r="r" b="b"/>
            <a:pathLst>
              <a:path w="20146" h="20524" extrusionOk="0">
                <a:moveTo>
                  <a:pt x="19850" y="6130"/>
                </a:moveTo>
                <a:cubicBezTo>
                  <a:pt x="20963" y="10414"/>
                  <a:pt x="18850" y="14744"/>
                  <a:pt x="14877" y="17790"/>
                </a:cubicBezTo>
                <a:cubicBezTo>
                  <a:pt x="12277" y="19784"/>
                  <a:pt x="8979" y="21076"/>
                  <a:pt x="5838" y="20291"/>
                </a:cubicBezTo>
                <a:cubicBezTo>
                  <a:pt x="2584" y="19478"/>
                  <a:pt x="799" y="16784"/>
                  <a:pt x="218" y="13835"/>
                </a:cubicBezTo>
                <a:cubicBezTo>
                  <a:pt x="-637" y="9494"/>
                  <a:pt x="1016" y="5030"/>
                  <a:pt x="5191" y="2175"/>
                </a:cubicBezTo>
                <a:cubicBezTo>
                  <a:pt x="7823" y="374"/>
                  <a:pt x="11188" y="-524"/>
                  <a:pt x="14232" y="320"/>
                </a:cubicBezTo>
                <a:cubicBezTo>
                  <a:pt x="17232" y="1151"/>
                  <a:pt x="19158" y="3467"/>
                  <a:pt x="19850" y="6130"/>
                </a:cubicBezTo>
                <a:close/>
              </a:path>
            </a:pathLst>
          </a:custGeom>
          <a:solidFill>
            <a:srgbClr val="DFD3C3"/>
          </a:solidFill>
        </p:spPr>
        <p:txBody>
          <a:bodyPr anchor="ctr"/>
          <a:lstStyle/>
          <a:p>
            <a:pPr algn="ctr">
              <a:lnSpc>
                <a:spcPct val="100000"/>
              </a:lnSpc>
              <a:defRPr sz="4200">
                <a:solidFill>
                  <a:srgbClr val="000000"/>
                </a:solidFill>
                <a:latin typeface="+mj-lt"/>
                <a:ea typeface="+mj-ea"/>
                <a:cs typeface="+mj-cs"/>
                <a:sym typeface="Gill Sans"/>
              </a:defRPr>
            </a:pPr>
            <a:r>
              <a:rPr lang="en-US"/>
              <a:t> </a:t>
            </a:r>
            <a:endParaRPr/>
          </a:p>
        </p:txBody>
      </p:sp>
      <p:sp>
        <p:nvSpPr>
          <p:cNvPr id="205" name="Shape"/>
          <p:cNvSpPr>
            <a:spLocks noGrp="1"/>
          </p:cNvSpPr>
          <p:nvPr>
            <p:ph type="body" sz="quarter" idx="28" hasCustomPrompt="1"/>
          </p:nvPr>
        </p:nvSpPr>
        <p:spPr>
          <a:xfrm>
            <a:off x="6844966" y="7181646"/>
            <a:ext cx="269032" cy="344562"/>
          </a:xfrm>
          <a:custGeom>
            <a:avLst/>
            <a:gdLst/>
            <a:ahLst/>
            <a:cxnLst>
              <a:cxn ang="0">
                <a:pos x="wd2" y="hd2"/>
              </a:cxn>
              <a:cxn ang="5400000">
                <a:pos x="wd2" y="hd2"/>
              </a:cxn>
              <a:cxn ang="10800000">
                <a:pos x="wd2" y="hd2"/>
              </a:cxn>
              <a:cxn ang="16200000">
                <a:pos x="wd2" y="hd2"/>
              </a:cxn>
            </a:cxnLst>
            <a:rect l="0" t="0" r="r" b="b"/>
            <a:pathLst>
              <a:path w="20146" h="20524" extrusionOk="0">
                <a:moveTo>
                  <a:pt x="19850" y="6130"/>
                </a:moveTo>
                <a:cubicBezTo>
                  <a:pt x="20963" y="10414"/>
                  <a:pt x="18850" y="14744"/>
                  <a:pt x="14877" y="17790"/>
                </a:cubicBezTo>
                <a:cubicBezTo>
                  <a:pt x="12277" y="19784"/>
                  <a:pt x="8979" y="21076"/>
                  <a:pt x="5838" y="20291"/>
                </a:cubicBezTo>
                <a:cubicBezTo>
                  <a:pt x="2584" y="19478"/>
                  <a:pt x="799" y="16784"/>
                  <a:pt x="218" y="13835"/>
                </a:cubicBezTo>
                <a:cubicBezTo>
                  <a:pt x="-637" y="9494"/>
                  <a:pt x="1016" y="5030"/>
                  <a:pt x="5191" y="2175"/>
                </a:cubicBezTo>
                <a:cubicBezTo>
                  <a:pt x="7823" y="374"/>
                  <a:pt x="11188" y="-524"/>
                  <a:pt x="14232" y="320"/>
                </a:cubicBezTo>
                <a:cubicBezTo>
                  <a:pt x="17232" y="1151"/>
                  <a:pt x="19158" y="3467"/>
                  <a:pt x="19850" y="6130"/>
                </a:cubicBezTo>
                <a:close/>
              </a:path>
            </a:pathLst>
          </a:custGeom>
          <a:solidFill>
            <a:srgbClr val="DFD3C3"/>
          </a:solidFill>
        </p:spPr>
        <p:txBody>
          <a:bodyPr anchor="ctr"/>
          <a:lstStyle/>
          <a:p>
            <a:pPr algn="ctr">
              <a:lnSpc>
                <a:spcPct val="100000"/>
              </a:lnSpc>
              <a:defRPr sz="4200">
                <a:solidFill>
                  <a:srgbClr val="000000"/>
                </a:solidFill>
                <a:latin typeface="+mj-lt"/>
                <a:ea typeface="+mj-ea"/>
                <a:cs typeface="+mj-cs"/>
                <a:sym typeface="Gill Sans"/>
              </a:defRPr>
            </a:pPr>
            <a:r>
              <a:rPr lang="en-US"/>
              <a:t> </a:t>
            </a:r>
            <a:endParaRPr/>
          </a:p>
        </p:txBody>
      </p:sp>
      <p:sp>
        <p:nvSpPr>
          <p:cNvPr id="206" name="Shape"/>
          <p:cNvSpPr>
            <a:spLocks noGrp="1"/>
          </p:cNvSpPr>
          <p:nvPr>
            <p:ph type="body" sz="quarter" idx="29" hasCustomPrompt="1"/>
          </p:nvPr>
        </p:nvSpPr>
        <p:spPr>
          <a:xfrm>
            <a:off x="7172038" y="7181646"/>
            <a:ext cx="269031" cy="344562"/>
          </a:xfrm>
          <a:custGeom>
            <a:avLst/>
            <a:gdLst/>
            <a:ahLst/>
            <a:cxnLst>
              <a:cxn ang="0">
                <a:pos x="wd2" y="hd2"/>
              </a:cxn>
              <a:cxn ang="5400000">
                <a:pos x="wd2" y="hd2"/>
              </a:cxn>
              <a:cxn ang="10800000">
                <a:pos x="wd2" y="hd2"/>
              </a:cxn>
              <a:cxn ang="16200000">
                <a:pos x="wd2" y="hd2"/>
              </a:cxn>
            </a:cxnLst>
            <a:rect l="0" t="0" r="r" b="b"/>
            <a:pathLst>
              <a:path w="20146" h="20524" extrusionOk="0">
                <a:moveTo>
                  <a:pt x="19850" y="6130"/>
                </a:moveTo>
                <a:cubicBezTo>
                  <a:pt x="20963" y="10414"/>
                  <a:pt x="18850" y="14744"/>
                  <a:pt x="14877" y="17790"/>
                </a:cubicBezTo>
                <a:cubicBezTo>
                  <a:pt x="12277" y="19784"/>
                  <a:pt x="8979" y="21076"/>
                  <a:pt x="5838" y="20291"/>
                </a:cubicBezTo>
                <a:cubicBezTo>
                  <a:pt x="2584" y="19478"/>
                  <a:pt x="799" y="16784"/>
                  <a:pt x="218" y="13835"/>
                </a:cubicBezTo>
                <a:cubicBezTo>
                  <a:pt x="-637" y="9494"/>
                  <a:pt x="1016" y="5030"/>
                  <a:pt x="5191" y="2175"/>
                </a:cubicBezTo>
                <a:cubicBezTo>
                  <a:pt x="7823" y="374"/>
                  <a:pt x="11188" y="-524"/>
                  <a:pt x="14232" y="320"/>
                </a:cubicBezTo>
                <a:cubicBezTo>
                  <a:pt x="17232" y="1151"/>
                  <a:pt x="19158" y="3467"/>
                  <a:pt x="19850" y="6130"/>
                </a:cubicBezTo>
                <a:close/>
              </a:path>
            </a:pathLst>
          </a:custGeom>
          <a:solidFill>
            <a:srgbClr val="DFD3C3"/>
          </a:solidFill>
        </p:spPr>
        <p:txBody>
          <a:bodyPr anchor="ctr"/>
          <a:lstStyle/>
          <a:p>
            <a:pPr algn="ctr">
              <a:lnSpc>
                <a:spcPct val="100000"/>
              </a:lnSpc>
              <a:defRPr sz="4200">
                <a:solidFill>
                  <a:srgbClr val="000000"/>
                </a:solidFill>
                <a:latin typeface="+mj-lt"/>
                <a:ea typeface="+mj-ea"/>
                <a:cs typeface="+mj-cs"/>
                <a:sym typeface="Gill Sans"/>
              </a:defRPr>
            </a:pPr>
            <a:r>
              <a:rPr lang="en-US"/>
              <a:t> </a:t>
            </a:r>
            <a:endParaRPr/>
          </a:p>
        </p:txBody>
      </p:sp>
      <p:sp>
        <p:nvSpPr>
          <p:cNvPr id="207" name="Shape"/>
          <p:cNvSpPr>
            <a:spLocks noGrp="1"/>
          </p:cNvSpPr>
          <p:nvPr>
            <p:ph type="body" sz="quarter" idx="30" hasCustomPrompt="1"/>
          </p:nvPr>
        </p:nvSpPr>
        <p:spPr>
          <a:xfrm>
            <a:off x="7499109" y="7181646"/>
            <a:ext cx="269032" cy="344562"/>
          </a:xfrm>
          <a:custGeom>
            <a:avLst/>
            <a:gdLst/>
            <a:ahLst/>
            <a:cxnLst>
              <a:cxn ang="0">
                <a:pos x="wd2" y="hd2"/>
              </a:cxn>
              <a:cxn ang="5400000">
                <a:pos x="wd2" y="hd2"/>
              </a:cxn>
              <a:cxn ang="10800000">
                <a:pos x="wd2" y="hd2"/>
              </a:cxn>
              <a:cxn ang="16200000">
                <a:pos x="wd2" y="hd2"/>
              </a:cxn>
            </a:cxnLst>
            <a:rect l="0" t="0" r="r" b="b"/>
            <a:pathLst>
              <a:path w="20146" h="20524" extrusionOk="0">
                <a:moveTo>
                  <a:pt x="19850" y="6130"/>
                </a:moveTo>
                <a:cubicBezTo>
                  <a:pt x="20963" y="10414"/>
                  <a:pt x="18850" y="14744"/>
                  <a:pt x="14877" y="17790"/>
                </a:cubicBezTo>
                <a:cubicBezTo>
                  <a:pt x="12277" y="19784"/>
                  <a:pt x="8979" y="21076"/>
                  <a:pt x="5838" y="20291"/>
                </a:cubicBezTo>
                <a:cubicBezTo>
                  <a:pt x="2584" y="19478"/>
                  <a:pt x="799" y="16784"/>
                  <a:pt x="218" y="13835"/>
                </a:cubicBezTo>
                <a:cubicBezTo>
                  <a:pt x="-637" y="9494"/>
                  <a:pt x="1016" y="5030"/>
                  <a:pt x="5191" y="2175"/>
                </a:cubicBezTo>
                <a:cubicBezTo>
                  <a:pt x="7823" y="374"/>
                  <a:pt x="11188" y="-524"/>
                  <a:pt x="14232" y="320"/>
                </a:cubicBezTo>
                <a:cubicBezTo>
                  <a:pt x="17232" y="1151"/>
                  <a:pt x="19158" y="3467"/>
                  <a:pt x="19850" y="6130"/>
                </a:cubicBezTo>
                <a:close/>
              </a:path>
            </a:pathLst>
          </a:custGeom>
          <a:solidFill>
            <a:srgbClr val="DFD3C3"/>
          </a:solidFill>
        </p:spPr>
        <p:txBody>
          <a:bodyPr anchor="ctr"/>
          <a:lstStyle/>
          <a:p>
            <a:pPr algn="ctr">
              <a:lnSpc>
                <a:spcPct val="100000"/>
              </a:lnSpc>
              <a:defRPr sz="4200">
                <a:solidFill>
                  <a:srgbClr val="000000"/>
                </a:solidFill>
                <a:latin typeface="+mj-lt"/>
                <a:ea typeface="+mj-ea"/>
                <a:cs typeface="+mj-cs"/>
                <a:sym typeface="Gill Sans"/>
              </a:defRPr>
            </a:pPr>
            <a:r>
              <a:rPr lang="en-US"/>
              <a:t> </a:t>
            </a:r>
            <a:endParaRPr/>
          </a:p>
        </p:txBody>
      </p:sp>
      <p:sp>
        <p:nvSpPr>
          <p:cNvPr id="208" name="Shape"/>
          <p:cNvSpPr>
            <a:spLocks noGrp="1"/>
          </p:cNvSpPr>
          <p:nvPr>
            <p:ph type="body" sz="quarter" idx="31" hasCustomPrompt="1"/>
          </p:nvPr>
        </p:nvSpPr>
        <p:spPr>
          <a:xfrm>
            <a:off x="7826181" y="7181646"/>
            <a:ext cx="269031" cy="344563"/>
          </a:xfrm>
          <a:custGeom>
            <a:avLst/>
            <a:gdLst/>
            <a:ahLst/>
            <a:cxnLst>
              <a:cxn ang="0">
                <a:pos x="wd2" y="hd2"/>
              </a:cxn>
              <a:cxn ang="5400000">
                <a:pos x="wd2" y="hd2"/>
              </a:cxn>
              <a:cxn ang="10800000">
                <a:pos x="wd2" y="hd2"/>
              </a:cxn>
              <a:cxn ang="16200000">
                <a:pos x="wd2" y="hd2"/>
              </a:cxn>
            </a:cxnLst>
            <a:rect l="0" t="0" r="r" b="b"/>
            <a:pathLst>
              <a:path w="20146" h="20524" extrusionOk="0">
                <a:moveTo>
                  <a:pt x="19850" y="6130"/>
                </a:moveTo>
                <a:cubicBezTo>
                  <a:pt x="20963" y="10414"/>
                  <a:pt x="18850" y="14744"/>
                  <a:pt x="14877" y="17790"/>
                </a:cubicBezTo>
                <a:cubicBezTo>
                  <a:pt x="12277" y="19784"/>
                  <a:pt x="8979" y="21076"/>
                  <a:pt x="5838" y="20291"/>
                </a:cubicBezTo>
                <a:cubicBezTo>
                  <a:pt x="2584" y="19478"/>
                  <a:pt x="799" y="16784"/>
                  <a:pt x="218" y="13835"/>
                </a:cubicBezTo>
                <a:cubicBezTo>
                  <a:pt x="-637" y="9494"/>
                  <a:pt x="1016" y="5030"/>
                  <a:pt x="5191" y="2175"/>
                </a:cubicBezTo>
                <a:cubicBezTo>
                  <a:pt x="7823" y="374"/>
                  <a:pt x="11188" y="-524"/>
                  <a:pt x="14232" y="320"/>
                </a:cubicBezTo>
                <a:cubicBezTo>
                  <a:pt x="17232" y="1151"/>
                  <a:pt x="19158" y="3467"/>
                  <a:pt x="19850" y="6130"/>
                </a:cubicBezTo>
                <a:close/>
              </a:path>
            </a:pathLst>
          </a:custGeom>
          <a:solidFill>
            <a:srgbClr val="DFD3C3"/>
          </a:solidFill>
        </p:spPr>
        <p:txBody>
          <a:bodyPr anchor="ctr"/>
          <a:lstStyle/>
          <a:p>
            <a:pPr algn="ctr">
              <a:lnSpc>
                <a:spcPct val="100000"/>
              </a:lnSpc>
              <a:defRPr sz="4200">
                <a:solidFill>
                  <a:srgbClr val="000000"/>
                </a:solidFill>
                <a:latin typeface="+mj-lt"/>
                <a:ea typeface="+mj-ea"/>
                <a:cs typeface="+mj-cs"/>
                <a:sym typeface="Gill Sans"/>
              </a:defRPr>
            </a:pPr>
            <a:r>
              <a:rPr lang="en-US"/>
              <a:t> </a:t>
            </a:r>
            <a:endParaRPr/>
          </a:p>
        </p:txBody>
      </p:sp>
      <p:sp>
        <p:nvSpPr>
          <p:cNvPr id="209" name="Shape"/>
          <p:cNvSpPr>
            <a:spLocks noGrp="1"/>
          </p:cNvSpPr>
          <p:nvPr>
            <p:ph type="body" sz="quarter" idx="32" hasCustomPrompt="1"/>
          </p:nvPr>
        </p:nvSpPr>
        <p:spPr>
          <a:xfrm>
            <a:off x="8153252" y="7181646"/>
            <a:ext cx="269032" cy="344562"/>
          </a:xfrm>
          <a:custGeom>
            <a:avLst/>
            <a:gdLst/>
            <a:ahLst/>
            <a:cxnLst>
              <a:cxn ang="0">
                <a:pos x="wd2" y="hd2"/>
              </a:cxn>
              <a:cxn ang="5400000">
                <a:pos x="wd2" y="hd2"/>
              </a:cxn>
              <a:cxn ang="10800000">
                <a:pos x="wd2" y="hd2"/>
              </a:cxn>
              <a:cxn ang="16200000">
                <a:pos x="wd2" y="hd2"/>
              </a:cxn>
            </a:cxnLst>
            <a:rect l="0" t="0" r="r" b="b"/>
            <a:pathLst>
              <a:path w="20146" h="20524" extrusionOk="0">
                <a:moveTo>
                  <a:pt x="19850" y="6130"/>
                </a:moveTo>
                <a:cubicBezTo>
                  <a:pt x="20963" y="10414"/>
                  <a:pt x="18850" y="14744"/>
                  <a:pt x="14877" y="17790"/>
                </a:cubicBezTo>
                <a:cubicBezTo>
                  <a:pt x="12277" y="19784"/>
                  <a:pt x="8979" y="21076"/>
                  <a:pt x="5838" y="20291"/>
                </a:cubicBezTo>
                <a:cubicBezTo>
                  <a:pt x="2584" y="19478"/>
                  <a:pt x="799" y="16784"/>
                  <a:pt x="218" y="13835"/>
                </a:cubicBezTo>
                <a:cubicBezTo>
                  <a:pt x="-637" y="9494"/>
                  <a:pt x="1016" y="5030"/>
                  <a:pt x="5191" y="2175"/>
                </a:cubicBezTo>
                <a:cubicBezTo>
                  <a:pt x="7823" y="374"/>
                  <a:pt x="11188" y="-524"/>
                  <a:pt x="14232" y="320"/>
                </a:cubicBezTo>
                <a:cubicBezTo>
                  <a:pt x="17232" y="1151"/>
                  <a:pt x="19158" y="3467"/>
                  <a:pt x="19850" y="6130"/>
                </a:cubicBezTo>
                <a:close/>
              </a:path>
            </a:pathLst>
          </a:custGeom>
          <a:solidFill>
            <a:srgbClr val="C7B198"/>
          </a:solidFill>
        </p:spPr>
        <p:txBody>
          <a:bodyPr anchor="ctr"/>
          <a:lstStyle/>
          <a:p>
            <a:pPr algn="ctr">
              <a:lnSpc>
                <a:spcPct val="100000"/>
              </a:lnSpc>
              <a:defRPr sz="4200">
                <a:solidFill>
                  <a:srgbClr val="000000"/>
                </a:solidFill>
                <a:latin typeface="+mj-lt"/>
                <a:ea typeface="+mj-ea"/>
                <a:cs typeface="+mj-cs"/>
                <a:sym typeface="Gill Sans"/>
              </a:defRPr>
            </a:pPr>
            <a:r>
              <a:rPr lang="en-US"/>
              <a:t> </a:t>
            </a:r>
            <a:endParaRPr/>
          </a:p>
        </p:txBody>
      </p:sp>
      <p:sp>
        <p:nvSpPr>
          <p:cNvPr id="210" name="Shape"/>
          <p:cNvSpPr>
            <a:spLocks noGrp="1"/>
          </p:cNvSpPr>
          <p:nvPr>
            <p:ph type="body" sz="quarter" idx="33" hasCustomPrompt="1"/>
          </p:nvPr>
        </p:nvSpPr>
        <p:spPr>
          <a:xfrm>
            <a:off x="8480323" y="7181646"/>
            <a:ext cx="269031" cy="344562"/>
          </a:xfrm>
          <a:custGeom>
            <a:avLst/>
            <a:gdLst/>
            <a:ahLst/>
            <a:cxnLst>
              <a:cxn ang="0">
                <a:pos x="wd2" y="hd2"/>
              </a:cxn>
              <a:cxn ang="5400000">
                <a:pos x="wd2" y="hd2"/>
              </a:cxn>
              <a:cxn ang="10800000">
                <a:pos x="wd2" y="hd2"/>
              </a:cxn>
              <a:cxn ang="16200000">
                <a:pos x="wd2" y="hd2"/>
              </a:cxn>
            </a:cxnLst>
            <a:rect l="0" t="0" r="r" b="b"/>
            <a:pathLst>
              <a:path w="20146" h="20524" extrusionOk="0">
                <a:moveTo>
                  <a:pt x="19850" y="6130"/>
                </a:moveTo>
                <a:cubicBezTo>
                  <a:pt x="20963" y="10414"/>
                  <a:pt x="18850" y="14744"/>
                  <a:pt x="14877" y="17790"/>
                </a:cubicBezTo>
                <a:cubicBezTo>
                  <a:pt x="12277" y="19784"/>
                  <a:pt x="8979" y="21076"/>
                  <a:pt x="5838" y="20291"/>
                </a:cubicBezTo>
                <a:cubicBezTo>
                  <a:pt x="2584" y="19478"/>
                  <a:pt x="799" y="16784"/>
                  <a:pt x="218" y="13835"/>
                </a:cubicBezTo>
                <a:cubicBezTo>
                  <a:pt x="-637" y="9494"/>
                  <a:pt x="1016" y="5030"/>
                  <a:pt x="5191" y="2175"/>
                </a:cubicBezTo>
                <a:cubicBezTo>
                  <a:pt x="7823" y="374"/>
                  <a:pt x="11188" y="-524"/>
                  <a:pt x="14232" y="320"/>
                </a:cubicBezTo>
                <a:cubicBezTo>
                  <a:pt x="17232" y="1151"/>
                  <a:pt x="19158" y="3467"/>
                  <a:pt x="19850" y="6130"/>
                </a:cubicBezTo>
                <a:close/>
              </a:path>
            </a:pathLst>
          </a:custGeom>
          <a:solidFill>
            <a:srgbClr val="C7B198"/>
          </a:solidFill>
        </p:spPr>
        <p:txBody>
          <a:bodyPr anchor="ctr"/>
          <a:lstStyle/>
          <a:p>
            <a:pPr algn="ctr">
              <a:lnSpc>
                <a:spcPct val="100000"/>
              </a:lnSpc>
              <a:defRPr sz="4200">
                <a:solidFill>
                  <a:srgbClr val="000000"/>
                </a:solidFill>
                <a:latin typeface="+mj-lt"/>
                <a:ea typeface="+mj-ea"/>
                <a:cs typeface="+mj-cs"/>
                <a:sym typeface="Gill Sans"/>
              </a:defRPr>
            </a:pPr>
            <a:r>
              <a:rPr lang="en-US"/>
              <a:t> </a:t>
            </a:r>
            <a:endParaRPr/>
          </a:p>
        </p:txBody>
      </p:sp>
      <p:sp>
        <p:nvSpPr>
          <p:cNvPr id="211" name="Shape"/>
          <p:cNvSpPr>
            <a:spLocks noGrp="1"/>
          </p:cNvSpPr>
          <p:nvPr>
            <p:ph type="body" sz="quarter" idx="34" hasCustomPrompt="1"/>
          </p:nvPr>
        </p:nvSpPr>
        <p:spPr>
          <a:xfrm>
            <a:off x="8807395" y="7181646"/>
            <a:ext cx="269032" cy="344562"/>
          </a:xfrm>
          <a:custGeom>
            <a:avLst/>
            <a:gdLst/>
            <a:ahLst/>
            <a:cxnLst>
              <a:cxn ang="0">
                <a:pos x="wd2" y="hd2"/>
              </a:cxn>
              <a:cxn ang="5400000">
                <a:pos x="wd2" y="hd2"/>
              </a:cxn>
              <a:cxn ang="10800000">
                <a:pos x="wd2" y="hd2"/>
              </a:cxn>
              <a:cxn ang="16200000">
                <a:pos x="wd2" y="hd2"/>
              </a:cxn>
            </a:cxnLst>
            <a:rect l="0" t="0" r="r" b="b"/>
            <a:pathLst>
              <a:path w="20146" h="20524" extrusionOk="0">
                <a:moveTo>
                  <a:pt x="19850" y="6130"/>
                </a:moveTo>
                <a:cubicBezTo>
                  <a:pt x="20963" y="10414"/>
                  <a:pt x="18850" y="14744"/>
                  <a:pt x="14877" y="17790"/>
                </a:cubicBezTo>
                <a:cubicBezTo>
                  <a:pt x="12277" y="19784"/>
                  <a:pt x="8979" y="21076"/>
                  <a:pt x="5838" y="20291"/>
                </a:cubicBezTo>
                <a:cubicBezTo>
                  <a:pt x="2584" y="19478"/>
                  <a:pt x="799" y="16784"/>
                  <a:pt x="218" y="13835"/>
                </a:cubicBezTo>
                <a:cubicBezTo>
                  <a:pt x="-637" y="9494"/>
                  <a:pt x="1016" y="5030"/>
                  <a:pt x="5191" y="2175"/>
                </a:cubicBezTo>
                <a:cubicBezTo>
                  <a:pt x="7823" y="374"/>
                  <a:pt x="11188" y="-524"/>
                  <a:pt x="14232" y="320"/>
                </a:cubicBezTo>
                <a:cubicBezTo>
                  <a:pt x="17232" y="1151"/>
                  <a:pt x="19158" y="3467"/>
                  <a:pt x="19850" y="6130"/>
                </a:cubicBezTo>
                <a:close/>
              </a:path>
            </a:pathLst>
          </a:custGeom>
          <a:solidFill>
            <a:srgbClr val="C7B198"/>
          </a:solidFill>
        </p:spPr>
        <p:txBody>
          <a:bodyPr anchor="ctr"/>
          <a:lstStyle/>
          <a:p>
            <a:pPr algn="ctr">
              <a:lnSpc>
                <a:spcPct val="100000"/>
              </a:lnSpc>
              <a:defRPr sz="4200">
                <a:solidFill>
                  <a:srgbClr val="000000"/>
                </a:solidFill>
                <a:latin typeface="+mj-lt"/>
                <a:ea typeface="+mj-ea"/>
                <a:cs typeface="+mj-cs"/>
                <a:sym typeface="Gill Sans"/>
              </a:defRPr>
            </a:pPr>
            <a:r>
              <a:rPr lang="en-US"/>
              <a:t> </a:t>
            </a:r>
            <a:endParaRPr/>
          </a:p>
        </p:txBody>
      </p:sp>
      <p:sp>
        <p:nvSpPr>
          <p:cNvPr id="212" name="Shape"/>
          <p:cNvSpPr>
            <a:spLocks noGrp="1"/>
          </p:cNvSpPr>
          <p:nvPr>
            <p:ph type="body" sz="quarter" idx="35" hasCustomPrompt="1"/>
          </p:nvPr>
        </p:nvSpPr>
        <p:spPr>
          <a:xfrm>
            <a:off x="9134467" y="7181646"/>
            <a:ext cx="269031" cy="344562"/>
          </a:xfrm>
          <a:custGeom>
            <a:avLst/>
            <a:gdLst/>
            <a:ahLst/>
            <a:cxnLst>
              <a:cxn ang="0">
                <a:pos x="wd2" y="hd2"/>
              </a:cxn>
              <a:cxn ang="5400000">
                <a:pos x="wd2" y="hd2"/>
              </a:cxn>
              <a:cxn ang="10800000">
                <a:pos x="wd2" y="hd2"/>
              </a:cxn>
              <a:cxn ang="16200000">
                <a:pos x="wd2" y="hd2"/>
              </a:cxn>
            </a:cxnLst>
            <a:rect l="0" t="0" r="r" b="b"/>
            <a:pathLst>
              <a:path w="20146" h="20524" extrusionOk="0">
                <a:moveTo>
                  <a:pt x="19850" y="6130"/>
                </a:moveTo>
                <a:cubicBezTo>
                  <a:pt x="20963" y="10414"/>
                  <a:pt x="18850" y="14744"/>
                  <a:pt x="14877" y="17790"/>
                </a:cubicBezTo>
                <a:cubicBezTo>
                  <a:pt x="12277" y="19784"/>
                  <a:pt x="8979" y="21076"/>
                  <a:pt x="5838" y="20291"/>
                </a:cubicBezTo>
                <a:cubicBezTo>
                  <a:pt x="2584" y="19478"/>
                  <a:pt x="799" y="16784"/>
                  <a:pt x="218" y="13835"/>
                </a:cubicBezTo>
                <a:cubicBezTo>
                  <a:pt x="-637" y="9494"/>
                  <a:pt x="1016" y="5030"/>
                  <a:pt x="5191" y="2175"/>
                </a:cubicBezTo>
                <a:cubicBezTo>
                  <a:pt x="7823" y="374"/>
                  <a:pt x="11188" y="-524"/>
                  <a:pt x="14232" y="320"/>
                </a:cubicBezTo>
                <a:cubicBezTo>
                  <a:pt x="17232" y="1151"/>
                  <a:pt x="19158" y="3467"/>
                  <a:pt x="19850" y="6130"/>
                </a:cubicBezTo>
                <a:close/>
              </a:path>
            </a:pathLst>
          </a:custGeom>
          <a:solidFill>
            <a:srgbClr val="C7B198"/>
          </a:solidFill>
        </p:spPr>
        <p:txBody>
          <a:bodyPr anchor="ctr"/>
          <a:lstStyle/>
          <a:p>
            <a:pPr algn="ctr">
              <a:lnSpc>
                <a:spcPct val="100000"/>
              </a:lnSpc>
              <a:defRPr sz="4200">
                <a:solidFill>
                  <a:srgbClr val="000000"/>
                </a:solidFill>
                <a:latin typeface="+mj-lt"/>
                <a:ea typeface="+mj-ea"/>
                <a:cs typeface="+mj-cs"/>
                <a:sym typeface="Gill Sans"/>
              </a:defRPr>
            </a:pPr>
            <a:r>
              <a:rPr lang="en-US"/>
              <a:t> </a:t>
            </a:r>
            <a:endParaRPr/>
          </a:p>
        </p:txBody>
      </p:sp>
      <p:sp>
        <p:nvSpPr>
          <p:cNvPr id="213" name="Shape"/>
          <p:cNvSpPr>
            <a:spLocks noGrp="1"/>
          </p:cNvSpPr>
          <p:nvPr>
            <p:ph type="body" sz="quarter" idx="36" hasCustomPrompt="1"/>
          </p:nvPr>
        </p:nvSpPr>
        <p:spPr>
          <a:xfrm>
            <a:off x="9461539" y="7181646"/>
            <a:ext cx="269031" cy="344562"/>
          </a:xfrm>
          <a:custGeom>
            <a:avLst/>
            <a:gdLst/>
            <a:ahLst/>
            <a:cxnLst>
              <a:cxn ang="0">
                <a:pos x="wd2" y="hd2"/>
              </a:cxn>
              <a:cxn ang="5400000">
                <a:pos x="wd2" y="hd2"/>
              </a:cxn>
              <a:cxn ang="10800000">
                <a:pos x="wd2" y="hd2"/>
              </a:cxn>
              <a:cxn ang="16200000">
                <a:pos x="wd2" y="hd2"/>
              </a:cxn>
            </a:cxnLst>
            <a:rect l="0" t="0" r="r" b="b"/>
            <a:pathLst>
              <a:path w="20146" h="20524" extrusionOk="0">
                <a:moveTo>
                  <a:pt x="19850" y="6130"/>
                </a:moveTo>
                <a:cubicBezTo>
                  <a:pt x="20963" y="10414"/>
                  <a:pt x="18850" y="14744"/>
                  <a:pt x="14877" y="17790"/>
                </a:cubicBezTo>
                <a:cubicBezTo>
                  <a:pt x="12277" y="19784"/>
                  <a:pt x="8979" y="21076"/>
                  <a:pt x="5838" y="20291"/>
                </a:cubicBezTo>
                <a:cubicBezTo>
                  <a:pt x="2584" y="19478"/>
                  <a:pt x="799" y="16784"/>
                  <a:pt x="218" y="13835"/>
                </a:cubicBezTo>
                <a:cubicBezTo>
                  <a:pt x="-637" y="9494"/>
                  <a:pt x="1016" y="5030"/>
                  <a:pt x="5191" y="2175"/>
                </a:cubicBezTo>
                <a:cubicBezTo>
                  <a:pt x="7823" y="374"/>
                  <a:pt x="11188" y="-524"/>
                  <a:pt x="14232" y="320"/>
                </a:cubicBezTo>
                <a:cubicBezTo>
                  <a:pt x="17232" y="1151"/>
                  <a:pt x="19158" y="3467"/>
                  <a:pt x="19850" y="6130"/>
                </a:cubicBezTo>
                <a:close/>
              </a:path>
            </a:pathLst>
          </a:custGeom>
          <a:solidFill>
            <a:srgbClr val="C7B198"/>
          </a:solidFill>
        </p:spPr>
        <p:txBody>
          <a:bodyPr anchor="ctr"/>
          <a:lstStyle/>
          <a:p>
            <a:pPr algn="ctr">
              <a:lnSpc>
                <a:spcPct val="100000"/>
              </a:lnSpc>
              <a:defRPr sz="4200">
                <a:solidFill>
                  <a:srgbClr val="000000"/>
                </a:solidFill>
                <a:latin typeface="+mj-lt"/>
                <a:ea typeface="+mj-ea"/>
                <a:cs typeface="+mj-cs"/>
                <a:sym typeface="Gill Sans"/>
              </a:defRPr>
            </a:pPr>
            <a:r>
              <a:rPr lang="en-US"/>
              <a:t> </a:t>
            </a:r>
            <a:endParaRPr/>
          </a:p>
        </p:txBody>
      </p:sp>
      <p:sp>
        <p:nvSpPr>
          <p:cNvPr id="214" name="Ipsum Bibendum"/>
          <p:cNvSpPr txBox="1">
            <a:spLocks noGrp="1"/>
          </p:cNvSpPr>
          <p:nvPr>
            <p:ph type="body" sz="quarter" idx="37"/>
          </p:nvPr>
        </p:nvSpPr>
        <p:spPr>
          <a:xfrm>
            <a:off x="9939205" y="7159929"/>
            <a:ext cx="1828127" cy="387996"/>
          </a:xfrm>
          <a:prstGeom prst="rect">
            <a:avLst/>
          </a:prstGeom>
        </p:spPr>
        <p:txBody>
          <a:bodyPr anchor="ctr"/>
          <a:lstStyle>
            <a:lvl1pPr algn="r">
              <a:lnSpc>
                <a:spcPct val="100000"/>
              </a:lnSpc>
              <a:defRPr sz="1400" cap="all" spc="70">
                <a:solidFill>
                  <a:srgbClr val="C7B198"/>
                </a:solidFill>
                <a:latin typeface="+mn-lt"/>
                <a:ea typeface="+mn-ea"/>
                <a:cs typeface="+mn-cs"/>
                <a:sym typeface="Avenir Next Medium"/>
              </a:defRPr>
            </a:lvl1pPr>
          </a:lstStyle>
          <a:p>
            <a:pPr lvl="0"/>
            <a:r>
              <a:rPr lang="es-ES"/>
              <a:t>Haga clic para modificar los estilos de texto del patrón</a:t>
            </a:r>
          </a:p>
        </p:txBody>
      </p:sp>
      <p:sp>
        <p:nvSpPr>
          <p:cNvPr id="215"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p:cNvSpPr/>
          <p:nvPr/>
        </p:nvSpPr>
        <p:spPr>
          <a:xfrm>
            <a:off x="-12385" y="0"/>
            <a:ext cx="13004801" cy="9753600"/>
          </a:xfrm>
          <a:prstGeom prst="rect">
            <a:avLst/>
          </a:prstGeom>
          <a:solidFill>
            <a:srgbClr val="F8F8F8"/>
          </a:solidFill>
          <a:ln w="12700">
            <a:miter lim="400000"/>
          </a:ln>
        </p:spPr>
        <p:txBody>
          <a:bodyPr lIns="0" tIns="0" rIns="0" bIns="0" anchor="ctr"/>
          <a:lstStyle/>
          <a:p>
            <a:endParaRPr/>
          </a:p>
        </p:txBody>
      </p:sp>
      <p:grpSp>
        <p:nvGrpSpPr>
          <p:cNvPr id="12" name="Group"/>
          <p:cNvGrpSpPr/>
          <p:nvPr/>
        </p:nvGrpSpPr>
        <p:grpSpPr>
          <a:xfrm>
            <a:off x="-12385" y="-3738"/>
            <a:ext cx="13004801" cy="9761076"/>
            <a:chOff x="0" y="0"/>
            <a:chExt cx="13004800" cy="9761074"/>
          </a:xfrm>
        </p:grpSpPr>
        <p:sp>
          <p:nvSpPr>
            <p:cNvPr id="3" name="Line"/>
            <p:cNvSpPr/>
            <p:nvPr/>
          </p:nvSpPr>
          <p:spPr>
            <a:xfrm flipV="1">
              <a:off x="1769912" y="-1"/>
              <a:ext cx="1" cy="9761076"/>
            </a:xfrm>
            <a:prstGeom prst="line">
              <a:avLst/>
            </a:prstGeom>
            <a:noFill/>
            <a:ln w="9525" cap="flat">
              <a:solidFill>
                <a:srgbClr val="DCDEE0">
                  <a:alpha val="67163"/>
                </a:srgbClr>
              </a:solidFill>
              <a:prstDash val="solid"/>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4" name="Line"/>
            <p:cNvSpPr/>
            <p:nvPr/>
          </p:nvSpPr>
          <p:spPr>
            <a:xfrm flipV="1">
              <a:off x="4142348" y="-1"/>
              <a:ext cx="1" cy="9761076"/>
            </a:xfrm>
            <a:prstGeom prst="line">
              <a:avLst/>
            </a:prstGeom>
            <a:noFill/>
            <a:ln w="9525" cap="flat">
              <a:solidFill>
                <a:srgbClr val="DCDEE0">
                  <a:alpha val="67163"/>
                </a:srgbClr>
              </a:solidFill>
              <a:prstDash val="solid"/>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5" name="Line"/>
            <p:cNvSpPr/>
            <p:nvPr/>
          </p:nvSpPr>
          <p:spPr>
            <a:xfrm flipV="1">
              <a:off x="6514784" y="-1"/>
              <a:ext cx="1" cy="9761076"/>
            </a:xfrm>
            <a:prstGeom prst="line">
              <a:avLst/>
            </a:prstGeom>
            <a:noFill/>
            <a:ln w="9525" cap="flat">
              <a:solidFill>
                <a:srgbClr val="DCDEE0">
                  <a:alpha val="67163"/>
                </a:srgbClr>
              </a:solidFill>
              <a:prstDash val="solid"/>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6" name="Line"/>
            <p:cNvSpPr/>
            <p:nvPr/>
          </p:nvSpPr>
          <p:spPr>
            <a:xfrm flipV="1">
              <a:off x="8887220" y="-1"/>
              <a:ext cx="1" cy="9761076"/>
            </a:xfrm>
            <a:prstGeom prst="line">
              <a:avLst/>
            </a:prstGeom>
            <a:noFill/>
            <a:ln w="9525" cap="flat">
              <a:solidFill>
                <a:srgbClr val="DCDEE0">
                  <a:alpha val="67163"/>
                </a:srgbClr>
              </a:solidFill>
              <a:prstDash val="solid"/>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7" name="Line"/>
            <p:cNvSpPr/>
            <p:nvPr/>
          </p:nvSpPr>
          <p:spPr>
            <a:xfrm flipV="1">
              <a:off x="11259657" y="-1"/>
              <a:ext cx="1" cy="9761076"/>
            </a:xfrm>
            <a:prstGeom prst="line">
              <a:avLst/>
            </a:prstGeom>
            <a:noFill/>
            <a:ln w="9525" cap="flat">
              <a:solidFill>
                <a:srgbClr val="DCDEE0">
                  <a:alpha val="67163"/>
                </a:srgbClr>
              </a:solidFill>
              <a:prstDash val="solid"/>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8" name="Line"/>
            <p:cNvSpPr/>
            <p:nvPr/>
          </p:nvSpPr>
          <p:spPr>
            <a:xfrm flipV="1">
              <a:off x="0" y="2381100"/>
              <a:ext cx="13004800" cy="1"/>
            </a:xfrm>
            <a:prstGeom prst="line">
              <a:avLst/>
            </a:prstGeom>
            <a:noFill/>
            <a:ln w="9525" cap="flat">
              <a:solidFill>
                <a:srgbClr val="DCDEE0">
                  <a:alpha val="67163"/>
                </a:srgbClr>
              </a:solidFill>
              <a:prstDash val="solid"/>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9" name="Line"/>
            <p:cNvSpPr/>
            <p:nvPr/>
          </p:nvSpPr>
          <p:spPr>
            <a:xfrm>
              <a:off x="0" y="4753537"/>
              <a:ext cx="13004800" cy="1"/>
            </a:xfrm>
            <a:prstGeom prst="line">
              <a:avLst/>
            </a:prstGeom>
            <a:noFill/>
            <a:ln w="9525" cap="flat">
              <a:solidFill>
                <a:srgbClr val="DCDEE0">
                  <a:alpha val="67163"/>
                </a:srgbClr>
              </a:solidFill>
              <a:prstDash val="solid"/>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0" name="Line"/>
            <p:cNvSpPr/>
            <p:nvPr/>
          </p:nvSpPr>
          <p:spPr>
            <a:xfrm>
              <a:off x="0" y="7125974"/>
              <a:ext cx="13004800" cy="1"/>
            </a:xfrm>
            <a:prstGeom prst="line">
              <a:avLst/>
            </a:prstGeom>
            <a:noFill/>
            <a:ln w="9525" cap="flat">
              <a:solidFill>
                <a:srgbClr val="DCDEE0">
                  <a:alpha val="67163"/>
                </a:srgbClr>
              </a:solidFill>
              <a:prstDash val="solid"/>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sp>
          <p:nvSpPr>
            <p:cNvPr id="11" name="Line"/>
            <p:cNvSpPr/>
            <p:nvPr/>
          </p:nvSpPr>
          <p:spPr>
            <a:xfrm>
              <a:off x="0" y="9498410"/>
              <a:ext cx="13004800" cy="1"/>
            </a:xfrm>
            <a:prstGeom prst="line">
              <a:avLst/>
            </a:prstGeom>
            <a:noFill/>
            <a:ln w="9525" cap="flat">
              <a:solidFill>
                <a:srgbClr val="DCDEE0">
                  <a:alpha val="67163"/>
                </a:srgbClr>
              </a:solidFill>
              <a:prstDash val="solid"/>
              <a:miter lim="400000"/>
            </a:ln>
            <a:effectLst/>
          </p:spPr>
          <p:txBody>
            <a:bodyPr wrap="square" lIns="50800" tIns="50800" rIns="50800" bIns="50800" numCol="1" anchor="ctr">
              <a:noAutofit/>
            </a:bodyPr>
            <a:lstStyle/>
            <a:p>
              <a:pPr>
                <a:defRPr sz="4000">
                  <a:solidFill>
                    <a:srgbClr val="FFFFFF"/>
                  </a:solidFill>
                  <a:effectLst>
                    <a:outerShdw blurRad="38100" dist="12700" dir="5400000" rotWithShape="0">
                      <a:srgbClr val="000000">
                        <a:alpha val="50000"/>
                      </a:srgbClr>
                    </a:outerShdw>
                  </a:effectLst>
                </a:defRPr>
              </a:pPr>
              <a:endParaRPr/>
            </a:p>
          </p:txBody>
        </p:sp>
      </p:grpSp>
      <p:sp>
        <p:nvSpPr>
          <p:cNvPr id="13" name="Title Text"/>
          <p:cNvSpPr txBox="1">
            <a:spLocks noGrp="1"/>
          </p:cNvSpPr>
          <p:nvPr>
            <p:ph type="title"/>
          </p:nvPr>
        </p:nvSpPr>
        <p:spPr>
          <a:xfrm>
            <a:off x="1270000" y="1256981"/>
            <a:ext cx="10464800" cy="84911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lstStyle/>
          <a:p>
            <a:r>
              <a:t>Title Text</a:t>
            </a:r>
          </a:p>
        </p:txBody>
      </p:sp>
      <p:sp>
        <p:nvSpPr>
          <p:cNvPr id="14" name="Body Level One…"/>
          <p:cNvSpPr txBox="1">
            <a:spLocks noGrp="1"/>
          </p:cNvSpPr>
          <p:nvPr>
            <p:ph type="body" idx="1"/>
          </p:nvPr>
        </p:nvSpPr>
        <p:spPr>
          <a:xfrm>
            <a:off x="1270000" y="3384620"/>
            <a:ext cx="10464800" cy="5111999"/>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r>
              <a:t>Body Level One</a:t>
            </a:r>
          </a:p>
          <a:p>
            <a:pPr lvl="1"/>
            <a:r>
              <a:t>Body Level Two</a:t>
            </a:r>
          </a:p>
          <a:p>
            <a:pPr lvl="2"/>
            <a:r>
              <a:t>Body Level Three</a:t>
            </a:r>
          </a:p>
          <a:p>
            <a:pPr lvl="3"/>
            <a:r>
              <a:t>Body Level Four</a:t>
            </a:r>
          </a:p>
          <a:p>
            <a:pPr lvl="4"/>
            <a:r>
              <a:t>Body Level Five</a:t>
            </a:r>
          </a:p>
        </p:txBody>
      </p:sp>
      <p:sp>
        <p:nvSpPr>
          <p:cNvPr id="15" name="Slide Number"/>
          <p:cNvSpPr txBox="1">
            <a:spLocks noGrp="1"/>
          </p:cNvSpPr>
          <p:nvPr>
            <p:ph type="sldNum" sz="quarter" idx="2"/>
          </p:nvPr>
        </p:nvSpPr>
        <p:spPr>
          <a:xfrm>
            <a:off x="6375400" y="9258300"/>
            <a:ext cx="241301" cy="266700"/>
          </a:xfrm>
          <a:prstGeom prst="rect">
            <a:avLst/>
          </a:prstGeom>
          <a:ln w="12700">
            <a:miter lim="400000"/>
          </a:ln>
        </p:spPr>
        <p:txBody>
          <a:bodyPr wrap="none" lIns="0" tIns="0" rIns="0" bIns="0">
            <a:spAutoFit/>
          </a:bodyPr>
          <a:lstStyle>
            <a:lvl1pPr>
              <a:defRPr sz="1800"/>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ransition spd="med"/>
  <p:txStyles>
    <p:titleStyle>
      <a:lvl1pPr marL="0" marR="0" indent="0" algn="l" defTabSz="584200" rtl="0" eaLnBrk="1" latinLnBrk="0" hangingPunct="1">
        <a:lnSpc>
          <a:spcPct val="100000"/>
        </a:lnSpc>
        <a:spcBef>
          <a:spcPts val="0"/>
        </a:spcBef>
        <a:spcAft>
          <a:spcPts val="0"/>
        </a:spcAft>
        <a:buClrTx/>
        <a:buSzTx/>
        <a:buFontTx/>
        <a:buNone/>
        <a:tabLst/>
        <a:defRPr sz="5200" b="0" i="0" u="none" strike="noStrike" cap="none" spc="0" baseline="0">
          <a:ln>
            <a:noFill/>
          </a:ln>
          <a:solidFill>
            <a:srgbClr val="C7B198"/>
          </a:solidFill>
          <a:uFillTx/>
          <a:latin typeface="Didot"/>
          <a:ea typeface="Didot"/>
          <a:cs typeface="Didot"/>
          <a:sym typeface="Didot"/>
        </a:defRPr>
      </a:lvl1pPr>
      <a:lvl2pPr marL="0" marR="0" indent="228600" algn="l" defTabSz="584200" rtl="0" eaLnBrk="1" latinLnBrk="0" hangingPunct="1">
        <a:lnSpc>
          <a:spcPct val="100000"/>
        </a:lnSpc>
        <a:spcBef>
          <a:spcPts val="0"/>
        </a:spcBef>
        <a:spcAft>
          <a:spcPts val="0"/>
        </a:spcAft>
        <a:buClrTx/>
        <a:buSzTx/>
        <a:buFontTx/>
        <a:buNone/>
        <a:tabLst/>
        <a:defRPr sz="5200" b="0" i="0" u="none" strike="noStrike" cap="none" spc="0" baseline="0">
          <a:ln>
            <a:noFill/>
          </a:ln>
          <a:solidFill>
            <a:srgbClr val="C7B198"/>
          </a:solidFill>
          <a:uFillTx/>
          <a:latin typeface="Didot"/>
          <a:ea typeface="Didot"/>
          <a:cs typeface="Didot"/>
          <a:sym typeface="Didot"/>
        </a:defRPr>
      </a:lvl2pPr>
      <a:lvl3pPr marL="0" marR="0" indent="457200" algn="l" defTabSz="584200" rtl="0" eaLnBrk="1" latinLnBrk="0" hangingPunct="1">
        <a:lnSpc>
          <a:spcPct val="100000"/>
        </a:lnSpc>
        <a:spcBef>
          <a:spcPts val="0"/>
        </a:spcBef>
        <a:spcAft>
          <a:spcPts val="0"/>
        </a:spcAft>
        <a:buClrTx/>
        <a:buSzTx/>
        <a:buFontTx/>
        <a:buNone/>
        <a:tabLst/>
        <a:defRPr sz="5200" b="0" i="0" u="none" strike="noStrike" cap="none" spc="0" baseline="0">
          <a:ln>
            <a:noFill/>
          </a:ln>
          <a:solidFill>
            <a:srgbClr val="C7B198"/>
          </a:solidFill>
          <a:uFillTx/>
          <a:latin typeface="Didot"/>
          <a:ea typeface="Didot"/>
          <a:cs typeface="Didot"/>
          <a:sym typeface="Didot"/>
        </a:defRPr>
      </a:lvl3pPr>
      <a:lvl4pPr marL="0" marR="0" indent="685800" algn="l" defTabSz="584200" rtl="0" eaLnBrk="1" latinLnBrk="0" hangingPunct="1">
        <a:lnSpc>
          <a:spcPct val="100000"/>
        </a:lnSpc>
        <a:spcBef>
          <a:spcPts val="0"/>
        </a:spcBef>
        <a:spcAft>
          <a:spcPts val="0"/>
        </a:spcAft>
        <a:buClrTx/>
        <a:buSzTx/>
        <a:buFontTx/>
        <a:buNone/>
        <a:tabLst/>
        <a:defRPr sz="5200" b="0" i="0" u="none" strike="noStrike" cap="none" spc="0" baseline="0">
          <a:ln>
            <a:noFill/>
          </a:ln>
          <a:solidFill>
            <a:srgbClr val="C7B198"/>
          </a:solidFill>
          <a:uFillTx/>
          <a:latin typeface="Didot"/>
          <a:ea typeface="Didot"/>
          <a:cs typeface="Didot"/>
          <a:sym typeface="Didot"/>
        </a:defRPr>
      </a:lvl4pPr>
      <a:lvl5pPr marL="0" marR="0" indent="914400" algn="l" defTabSz="584200" rtl="0" eaLnBrk="1" latinLnBrk="0" hangingPunct="1">
        <a:lnSpc>
          <a:spcPct val="100000"/>
        </a:lnSpc>
        <a:spcBef>
          <a:spcPts val="0"/>
        </a:spcBef>
        <a:spcAft>
          <a:spcPts val="0"/>
        </a:spcAft>
        <a:buClrTx/>
        <a:buSzTx/>
        <a:buFontTx/>
        <a:buNone/>
        <a:tabLst/>
        <a:defRPr sz="5200" b="0" i="0" u="none" strike="noStrike" cap="none" spc="0" baseline="0">
          <a:ln>
            <a:noFill/>
          </a:ln>
          <a:solidFill>
            <a:srgbClr val="C7B198"/>
          </a:solidFill>
          <a:uFillTx/>
          <a:latin typeface="Didot"/>
          <a:ea typeface="Didot"/>
          <a:cs typeface="Didot"/>
          <a:sym typeface="Didot"/>
        </a:defRPr>
      </a:lvl5pPr>
      <a:lvl6pPr marL="0" marR="0" indent="1143000" algn="l" defTabSz="584200" rtl="0" eaLnBrk="1" latinLnBrk="0" hangingPunct="1">
        <a:lnSpc>
          <a:spcPct val="100000"/>
        </a:lnSpc>
        <a:spcBef>
          <a:spcPts val="0"/>
        </a:spcBef>
        <a:spcAft>
          <a:spcPts val="0"/>
        </a:spcAft>
        <a:buClrTx/>
        <a:buSzTx/>
        <a:buFontTx/>
        <a:buNone/>
        <a:tabLst/>
        <a:defRPr sz="5200" b="0" i="0" u="none" strike="noStrike" cap="none" spc="0" baseline="0">
          <a:ln>
            <a:noFill/>
          </a:ln>
          <a:solidFill>
            <a:srgbClr val="C7B198"/>
          </a:solidFill>
          <a:uFillTx/>
          <a:latin typeface="Didot"/>
          <a:ea typeface="Didot"/>
          <a:cs typeface="Didot"/>
          <a:sym typeface="Didot"/>
        </a:defRPr>
      </a:lvl6pPr>
      <a:lvl7pPr marL="0" marR="0" indent="1371600" algn="l" defTabSz="584200" rtl="0" eaLnBrk="1" latinLnBrk="0" hangingPunct="1">
        <a:lnSpc>
          <a:spcPct val="100000"/>
        </a:lnSpc>
        <a:spcBef>
          <a:spcPts val="0"/>
        </a:spcBef>
        <a:spcAft>
          <a:spcPts val="0"/>
        </a:spcAft>
        <a:buClrTx/>
        <a:buSzTx/>
        <a:buFontTx/>
        <a:buNone/>
        <a:tabLst/>
        <a:defRPr sz="5200" b="0" i="0" u="none" strike="noStrike" cap="none" spc="0" baseline="0">
          <a:ln>
            <a:noFill/>
          </a:ln>
          <a:solidFill>
            <a:srgbClr val="C7B198"/>
          </a:solidFill>
          <a:uFillTx/>
          <a:latin typeface="Didot"/>
          <a:ea typeface="Didot"/>
          <a:cs typeface="Didot"/>
          <a:sym typeface="Didot"/>
        </a:defRPr>
      </a:lvl7pPr>
      <a:lvl8pPr marL="0" marR="0" indent="1600200" algn="l" defTabSz="584200" rtl="0" eaLnBrk="1" latinLnBrk="0" hangingPunct="1">
        <a:lnSpc>
          <a:spcPct val="100000"/>
        </a:lnSpc>
        <a:spcBef>
          <a:spcPts val="0"/>
        </a:spcBef>
        <a:spcAft>
          <a:spcPts val="0"/>
        </a:spcAft>
        <a:buClrTx/>
        <a:buSzTx/>
        <a:buFontTx/>
        <a:buNone/>
        <a:tabLst/>
        <a:defRPr sz="5200" b="0" i="0" u="none" strike="noStrike" cap="none" spc="0" baseline="0">
          <a:ln>
            <a:noFill/>
          </a:ln>
          <a:solidFill>
            <a:srgbClr val="C7B198"/>
          </a:solidFill>
          <a:uFillTx/>
          <a:latin typeface="Didot"/>
          <a:ea typeface="Didot"/>
          <a:cs typeface="Didot"/>
          <a:sym typeface="Didot"/>
        </a:defRPr>
      </a:lvl8pPr>
      <a:lvl9pPr marL="0" marR="0" indent="1828800" algn="l" defTabSz="584200" rtl="0" eaLnBrk="1" latinLnBrk="0" hangingPunct="1">
        <a:lnSpc>
          <a:spcPct val="100000"/>
        </a:lnSpc>
        <a:spcBef>
          <a:spcPts val="0"/>
        </a:spcBef>
        <a:spcAft>
          <a:spcPts val="0"/>
        </a:spcAft>
        <a:buClrTx/>
        <a:buSzTx/>
        <a:buFontTx/>
        <a:buNone/>
        <a:tabLst/>
        <a:defRPr sz="5200" b="0" i="0" u="none" strike="noStrike" cap="none" spc="0" baseline="0">
          <a:ln>
            <a:noFill/>
          </a:ln>
          <a:solidFill>
            <a:srgbClr val="C7B198"/>
          </a:solidFill>
          <a:uFillTx/>
          <a:latin typeface="Didot"/>
          <a:ea typeface="Didot"/>
          <a:cs typeface="Didot"/>
          <a:sym typeface="Didot"/>
        </a:defRPr>
      </a:lvl9pPr>
    </p:titleStyle>
    <p:bodyStyle>
      <a:lvl1pPr marL="0" marR="0" indent="0" algn="l" defTabSz="584200" rtl="0" eaLnBrk="1" latinLnBrk="0" hangingPunct="1">
        <a:lnSpc>
          <a:spcPct val="120000"/>
        </a:lnSpc>
        <a:spcBef>
          <a:spcPts val="0"/>
        </a:spcBef>
        <a:spcAft>
          <a:spcPts val="0"/>
        </a:spcAft>
        <a:buClrTx/>
        <a:buSzTx/>
        <a:buFontTx/>
        <a:buNone/>
        <a:tabLst/>
        <a:defRPr sz="1800" b="0" i="0" u="none" strike="noStrike" cap="none" spc="0" baseline="0">
          <a:ln>
            <a:noFill/>
          </a:ln>
          <a:solidFill>
            <a:srgbClr val="53585F"/>
          </a:solidFill>
          <a:uFillTx/>
          <a:latin typeface="Avenir Next"/>
          <a:ea typeface="Avenir Next"/>
          <a:cs typeface="Avenir Next"/>
          <a:sym typeface="Avenir Next"/>
        </a:defRPr>
      </a:lvl1pPr>
      <a:lvl2pPr marL="0" marR="0" indent="0" algn="l" defTabSz="584200" rtl="0" eaLnBrk="1" latinLnBrk="0" hangingPunct="1">
        <a:lnSpc>
          <a:spcPct val="120000"/>
        </a:lnSpc>
        <a:spcBef>
          <a:spcPts val="0"/>
        </a:spcBef>
        <a:spcAft>
          <a:spcPts val="0"/>
        </a:spcAft>
        <a:buClrTx/>
        <a:buSzTx/>
        <a:buFontTx/>
        <a:buNone/>
        <a:tabLst/>
        <a:defRPr sz="1800" b="0" i="0" u="none" strike="noStrike" cap="none" spc="0" baseline="0">
          <a:ln>
            <a:noFill/>
          </a:ln>
          <a:solidFill>
            <a:srgbClr val="53585F"/>
          </a:solidFill>
          <a:uFillTx/>
          <a:latin typeface="Avenir Next"/>
          <a:ea typeface="Avenir Next"/>
          <a:cs typeface="Avenir Next"/>
          <a:sym typeface="Avenir Next"/>
        </a:defRPr>
      </a:lvl2pPr>
      <a:lvl3pPr marL="0" marR="0" indent="0" algn="l" defTabSz="584200" rtl="0" eaLnBrk="1" latinLnBrk="0" hangingPunct="1">
        <a:lnSpc>
          <a:spcPct val="120000"/>
        </a:lnSpc>
        <a:spcBef>
          <a:spcPts val="0"/>
        </a:spcBef>
        <a:spcAft>
          <a:spcPts val="0"/>
        </a:spcAft>
        <a:buClrTx/>
        <a:buSzTx/>
        <a:buFontTx/>
        <a:buNone/>
        <a:tabLst/>
        <a:defRPr sz="1800" b="0" i="0" u="none" strike="noStrike" cap="none" spc="0" baseline="0">
          <a:ln>
            <a:noFill/>
          </a:ln>
          <a:solidFill>
            <a:srgbClr val="53585F"/>
          </a:solidFill>
          <a:uFillTx/>
          <a:latin typeface="Avenir Next"/>
          <a:ea typeface="Avenir Next"/>
          <a:cs typeface="Avenir Next"/>
          <a:sym typeface="Avenir Next"/>
        </a:defRPr>
      </a:lvl3pPr>
      <a:lvl4pPr marL="0" marR="0" indent="0" algn="l" defTabSz="584200" rtl="0" eaLnBrk="1" latinLnBrk="0" hangingPunct="1">
        <a:lnSpc>
          <a:spcPct val="120000"/>
        </a:lnSpc>
        <a:spcBef>
          <a:spcPts val="0"/>
        </a:spcBef>
        <a:spcAft>
          <a:spcPts val="0"/>
        </a:spcAft>
        <a:buClrTx/>
        <a:buSzTx/>
        <a:buFontTx/>
        <a:buNone/>
        <a:tabLst/>
        <a:defRPr sz="1800" b="0" i="0" u="none" strike="noStrike" cap="none" spc="0" baseline="0">
          <a:ln>
            <a:noFill/>
          </a:ln>
          <a:solidFill>
            <a:srgbClr val="53585F"/>
          </a:solidFill>
          <a:uFillTx/>
          <a:latin typeface="Avenir Next"/>
          <a:ea typeface="Avenir Next"/>
          <a:cs typeface="Avenir Next"/>
          <a:sym typeface="Avenir Next"/>
        </a:defRPr>
      </a:lvl4pPr>
      <a:lvl5pPr marL="0" marR="0" indent="0" algn="l" defTabSz="584200" rtl="0" eaLnBrk="1" latinLnBrk="0" hangingPunct="1">
        <a:lnSpc>
          <a:spcPct val="120000"/>
        </a:lnSpc>
        <a:spcBef>
          <a:spcPts val="0"/>
        </a:spcBef>
        <a:spcAft>
          <a:spcPts val="0"/>
        </a:spcAft>
        <a:buClrTx/>
        <a:buSzTx/>
        <a:buFontTx/>
        <a:buNone/>
        <a:tabLst/>
        <a:defRPr sz="1800" b="0" i="0" u="none" strike="noStrike" cap="none" spc="0" baseline="0">
          <a:ln>
            <a:noFill/>
          </a:ln>
          <a:solidFill>
            <a:srgbClr val="53585F"/>
          </a:solidFill>
          <a:uFillTx/>
          <a:latin typeface="Avenir Next"/>
          <a:ea typeface="Avenir Next"/>
          <a:cs typeface="Avenir Next"/>
          <a:sym typeface="Avenir Next"/>
        </a:defRPr>
      </a:lvl5pPr>
      <a:lvl6pPr marL="0" marR="0" indent="355600" algn="l" defTabSz="584200" rtl="0" eaLnBrk="1" latinLnBrk="0" hangingPunct="1">
        <a:lnSpc>
          <a:spcPct val="120000"/>
        </a:lnSpc>
        <a:spcBef>
          <a:spcPts val="0"/>
        </a:spcBef>
        <a:spcAft>
          <a:spcPts val="0"/>
        </a:spcAft>
        <a:buClrTx/>
        <a:buSzTx/>
        <a:buFontTx/>
        <a:buNone/>
        <a:tabLst/>
        <a:defRPr sz="1800" b="0" i="0" u="none" strike="noStrike" cap="none" spc="0" baseline="0">
          <a:ln>
            <a:noFill/>
          </a:ln>
          <a:solidFill>
            <a:srgbClr val="53585F"/>
          </a:solidFill>
          <a:uFillTx/>
          <a:latin typeface="Avenir Next"/>
          <a:ea typeface="Avenir Next"/>
          <a:cs typeface="Avenir Next"/>
          <a:sym typeface="Avenir Next"/>
        </a:defRPr>
      </a:lvl6pPr>
      <a:lvl7pPr marL="0" marR="0" indent="711200" algn="l" defTabSz="584200" rtl="0" eaLnBrk="1" latinLnBrk="0" hangingPunct="1">
        <a:lnSpc>
          <a:spcPct val="120000"/>
        </a:lnSpc>
        <a:spcBef>
          <a:spcPts val="0"/>
        </a:spcBef>
        <a:spcAft>
          <a:spcPts val="0"/>
        </a:spcAft>
        <a:buClrTx/>
        <a:buSzTx/>
        <a:buFontTx/>
        <a:buNone/>
        <a:tabLst/>
        <a:defRPr sz="1800" b="0" i="0" u="none" strike="noStrike" cap="none" spc="0" baseline="0">
          <a:ln>
            <a:noFill/>
          </a:ln>
          <a:solidFill>
            <a:srgbClr val="53585F"/>
          </a:solidFill>
          <a:uFillTx/>
          <a:latin typeface="Avenir Next"/>
          <a:ea typeface="Avenir Next"/>
          <a:cs typeface="Avenir Next"/>
          <a:sym typeface="Avenir Next"/>
        </a:defRPr>
      </a:lvl7pPr>
      <a:lvl8pPr marL="0" marR="0" indent="1066800" algn="l" defTabSz="584200" rtl="0" eaLnBrk="1" latinLnBrk="0" hangingPunct="1">
        <a:lnSpc>
          <a:spcPct val="120000"/>
        </a:lnSpc>
        <a:spcBef>
          <a:spcPts val="0"/>
        </a:spcBef>
        <a:spcAft>
          <a:spcPts val="0"/>
        </a:spcAft>
        <a:buClrTx/>
        <a:buSzTx/>
        <a:buFontTx/>
        <a:buNone/>
        <a:tabLst/>
        <a:defRPr sz="1800" b="0" i="0" u="none" strike="noStrike" cap="none" spc="0" baseline="0">
          <a:ln>
            <a:noFill/>
          </a:ln>
          <a:solidFill>
            <a:srgbClr val="53585F"/>
          </a:solidFill>
          <a:uFillTx/>
          <a:latin typeface="Avenir Next"/>
          <a:ea typeface="Avenir Next"/>
          <a:cs typeface="Avenir Next"/>
          <a:sym typeface="Avenir Next"/>
        </a:defRPr>
      </a:lvl8pPr>
      <a:lvl9pPr marL="0" marR="0" indent="1422400" algn="l" defTabSz="584200" rtl="0" eaLnBrk="1" latinLnBrk="0" hangingPunct="1">
        <a:lnSpc>
          <a:spcPct val="120000"/>
        </a:lnSpc>
        <a:spcBef>
          <a:spcPts val="0"/>
        </a:spcBef>
        <a:spcAft>
          <a:spcPts val="0"/>
        </a:spcAft>
        <a:buClrTx/>
        <a:buSzTx/>
        <a:buFontTx/>
        <a:buNone/>
        <a:tabLst/>
        <a:defRPr sz="1800" b="0" i="0" u="none" strike="noStrike" cap="none" spc="0" baseline="0">
          <a:ln>
            <a:noFill/>
          </a:ln>
          <a:solidFill>
            <a:srgbClr val="53585F"/>
          </a:solidFill>
          <a:uFillTx/>
          <a:latin typeface="Avenir Next"/>
          <a:ea typeface="Avenir Next"/>
          <a:cs typeface="Avenir Next"/>
          <a:sym typeface="Avenir Next"/>
        </a:defRPr>
      </a:lvl9pPr>
    </p:bodyStyle>
    <p:otherStyle>
      <a:lvl1pPr marL="0" marR="0" indent="0" algn="ctr" defTabSz="58420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1pPr>
      <a:lvl2pPr marL="0" marR="0" indent="228600" algn="ctr" defTabSz="58420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2pPr>
      <a:lvl3pPr marL="0" marR="0" indent="457200" algn="ctr" defTabSz="58420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3pPr>
      <a:lvl4pPr marL="0" marR="0" indent="685800" algn="ctr" defTabSz="58420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4pPr>
      <a:lvl5pPr marL="0" marR="0" indent="914400" algn="ctr" defTabSz="58420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5pPr>
      <a:lvl6pPr marL="0" marR="0" indent="1143000" algn="ctr" defTabSz="58420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6pPr>
      <a:lvl7pPr marL="0" marR="0" indent="1371600" algn="ctr" defTabSz="58420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7pPr>
      <a:lvl8pPr marL="0" marR="0" indent="1600200" algn="ctr" defTabSz="58420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8pPr>
      <a:lvl9pPr marL="0" marR="0" indent="1828800" algn="ctr" defTabSz="58420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es.wikipedia.org/wiki/Or%C3%A1culo_griego"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4.jpg"/><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5.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a:extLst>
              <a:ext uri="{FF2B5EF4-FFF2-40B4-BE49-F238E27FC236}">
                <a16:creationId xmlns:a16="http://schemas.microsoft.com/office/drawing/2014/main" id="{C5C12ADD-23ED-C14E-B673-3163AD5F06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9260" y="-239456"/>
            <a:ext cx="5545540" cy="10709825"/>
          </a:xfrm>
          <a:prstGeom prst="rect">
            <a:avLst/>
          </a:prstGeom>
        </p:spPr>
      </p:pic>
      <p:sp>
        <p:nvSpPr>
          <p:cNvPr id="507" name="Antique —…"/>
          <p:cNvSpPr txBox="1">
            <a:spLocks noGrp="1"/>
          </p:cNvSpPr>
          <p:nvPr>
            <p:ph type="ctrTitle"/>
          </p:nvPr>
        </p:nvSpPr>
        <p:spPr>
          <a:xfrm>
            <a:off x="1426353" y="133769"/>
            <a:ext cx="11207296" cy="5203416"/>
          </a:xfrm>
          <a:prstGeom prst="rect">
            <a:avLst/>
          </a:prstGeom>
        </p:spPr>
        <p:txBody>
          <a:bodyPr/>
          <a:lstStyle/>
          <a:p>
            <a:r>
              <a:rPr lang="es-ES" sz="16000" dirty="0"/>
              <a:t>Argonau</a:t>
            </a:r>
            <a:r>
              <a:rPr lang="es-ES" sz="16000" dirty="0">
                <a:solidFill>
                  <a:schemeClr val="tx1">
                    <a:lumMod val="75000"/>
                    <a:lumOff val="25000"/>
                  </a:schemeClr>
                </a:solidFill>
              </a:rPr>
              <a:t>tas</a:t>
            </a:r>
            <a:endParaRPr sz="16000" dirty="0">
              <a:solidFill>
                <a:schemeClr val="tx1">
                  <a:lumMod val="75000"/>
                  <a:lumOff val="25000"/>
                </a:schemeClr>
              </a:solidFill>
            </a:endParaRPr>
          </a:p>
        </p:txBody>
      </p:sp>
      <p:sp>
        <p:nvSpPr>
          <p:cNvPr id="510" name="START PRESENTATION"/>
          <p:cNvSpPr txBox="1">
            <a:spLocks noGrp="1"/>
          </p:cNvSpPr>
          <p:nvPr>
            <p:ph type="body" idx="14"/>
          </p:nvPr>
        </p:nvSpPr>
        <p:spPr>
          <a:xfrm>
            <a:off x="405318" y="9047555"/>
            <a:ext cx="2555808" cy="286074"/>
          </a:xfrm>
          <a:prstGeom prst="rect">
            <a:avLst/>
          </a:prstGeom>
        </p:spPr>
        <p:txBody>
          <a:bodyPr/>
          <a:lstStyle/>
          <a:p>
            <a:r>
              <a:rPr lang="es-ES" sz="1800" dirty="0"/>
              <a:t>Por Nicolás Alonso</a:t>
            </a:r>
            <a:endParaRPr sz="1800" dirty="0"/>
          </a:p>
        </p:txBody>
      </p:sp>
      <p:sp>
        <p:nvSpPr>
          <p:cNvPr id="9" name="Antique —…">
            <a:extLst>
              <a:ext uri="{FF2B5EF4-FFF2-40B4-BE49-F238E27FC236}">
                <a16:creationId xmlns:a16="http://schemas.microsoft.com/office/drawing/2014/main" id="{B3C2EAFF-EE14-9145-A893-E471FFDD38A5}"/>
              </a:ext>
            </a:extLst>
          </p:cNvPr>
          <p:cNvSpPr txBox="1">
            <a:spLocks/>
          </p:cNvSpPr>
          <p:nvPr/>
        </p:nvSpPr>
        <p:spPr>
          <a:xfrm>
            <a:off x="549391" y="563008"/>
            <a:ext cx="4823470" cy="362947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lstStyle>
            <a:lvl1pPr marL="0" marR="0" indent="0" algn="l" defTabSz="584200" rtl="0" eaLnBrk="1" latinLnBrk="0" hangingPunct="1">
              <a:lnSpc>
                <a:spcPct val="100000"/>
              </a:lnSpc>
              <a:spcBef>
                <a:spcPts val="0"/>
              </a:spcBef>
              <a:spcAft>
                <a:spcPts val="0"/>
              </a:spcAft>
              <a:buClrTx/>
              <a:buSzTx/>
              <a:buFontTx/>
              <a:buNone/>
              <a:tabLst/>
              <a:defRPr sz="7600" b="0" i="0" u="none" strike="noStrike" cap="none" spc="0" baseline="0">
                <a:ln>
                  <a:noFill/>
                </a:ln>
                <a:solidFill>
                  <a:srgbClr val="C7B198"/>
                </a:solidFill>
                <a:uFillTx/>
                <a:latin typeface="Didot"/>
                <a:ea typeface="Didot"/>
                <a:cs typeface="Didot"/>
                <a:sym typeface="Didot"/>
              </a:defRPr>
            </a:lvl1pPr>
            <a:lvl2pPr marL="0" marR="0" indent="228600" algn="l" defTabSz="584200" rtl="0" eaLnBrk="1" latinLnBrk="0" hangingPunct="1">
              <a:lnSpc>
                <a:spcPct val="100000"/>
              </a:lnSpc>
              <a:spcBef>
                <a:spcPts val="0"/>
              </a:spcBef>
              <a:spcAft>
                <a:spcPts val="0"/>
              </a:spcAft>
              <a:buClrTx/>
              <a:buSzTx/>
              <a:buFontTx/>
              <a:buNone/>
              <a:tabLst/>
              <a:defRPr sz="5200" b="0" i="0" u="none" strike="noStrike" cap="none" spc="0" baseline="0">
                <a:ln>
                  <a:noFill/>
                </a:ln>
                <a:solidFill>
                  <a:srgbClr val="C7B198"/>
                </a:solidFill>
                <a:uFillTx/>
                <a:latin typeface="Didot"/>
                <a:ea typeface="Didot"/>
                <a:cs typeface="Didot"/>
                <a:sym typeface="Didot"/>
              </a:defRPr>
            </a:lvl2pPr>
            <a:lvl3pPr marL="0" marR="0" indent="457200" algn="l" defTabSz="584200" rtl="0" eaLnBrk="1" latinLnBrk="0" hangingPunct="1">
              <a:lnSpc>
                <a:spcPct val="100000"/>
              </a:lnSpc>
              <a:spcBef>
                <a:spcPts val="0"/>
              </a:spcBef>
              <a:spcAft>
                <a:spcPts val="0"/>
              </a:spcAft>
              <a:buClrTx/>
              <a:buSzTx/>
              <a:buFontTx/>
              <a:buNone/>
              <a:tabLst/>
              <a:defRPr sz="5200" b="0" i="0" u="none" strike="noStrike" cap="none" spc="0" baseline="0">
                <a:ln>
                  <a:noFill/>
                </a:ln>
                <a:solidFill>
                  <a:srgbClr val="C7B198"/>
                </a:solidFill>
                <a:uFillTx/>
                <a:latin typeface="Didot"/>
                <a:ea typeface="Didot"/>
                <a:cs typeface="Didot"/>
                <a:sym typeface="Didot"/>
              </a:defRPr>
            </a:lvl3pPr>
            <a:lvl4pPr marL="0" marR="0" indent="685800" algn="l" defTabSz="584200" rtl="0" eaLnBrk="1" latinLnBrk="0" hangingPunct="1">
              <a:lnSpc>
                <a:spcPct val="100000"/>
              </a:lnSpc>
              <a:spcBef>
                <a:spcPts val="0"/>
              </a:spcBef>
              <a:spcAft>
                <a:spcPts val="0"/>
              </a:spcAft>
              <a:buClrTx/>
              <a:buSzTx/>
              <a:buFontTx/>
              <a:buNone/>
              <a:tabLst/>
              <a:defRPr sz="5200" b="0" i="0" u="none" strike="noStrike" cap="none" spc="0" baseline="0">
                <a:ln>
                  <a:noFill/>
                </a:ln>
                <a:solidFill>
                  <a:srgbClr val="C7B198"/>
                </a:solidFill>
                <a:uFillTx/>
                <a:latin typeface="Didot"/>
                <a:ea typeface="Didot"/>
                <a:cs typeface="Didot"/>
                <a:sym typeface="Didot"/>
              </a:defRPr>
            </a:lvl4pPr>
            <a:lvl5pPr marL="0" marR="0" indent="914400" algn="l" defTabSz="584200" rtl="0" eaLnBrk="1" latinLnBrk="0" hangingPunct="1">
              <a:lnSpc>
                <a:spcPct val="100000"/>
              </a:lnSpc>
              <a:spcBef>
                <a:spcPts val="0"/>
              </a:spcBef>
              <a:spcAft>
                <a:spcPts val="0"/>
              </a:spcAft>
              <a:buClrTx/>
              <a:buSzTx/>
              <a:buFontTx/>
              <a:buNone/>
              <a:tabLst/>
              <a:defRPr sz="5200" b="0" i="0" u="none" strike="noStrike" cap="none" spc="0" baseline="0">
                <a:ln>
                  <a:noFill/>
                </a:ln>
                <a:solidFill>
                  <a:srgbClr val="C7B198"/>
                </a:solidFill>
                <a:uFillTx/>
                <a:latin typeface="Didot"/>
                <a:ea typeface="Didot"/>
                <a:cs typeface="Didot"/>
                <a:sym typeface="Didot"/>
              </a:defRPr>
            </a:lvl5pPr>
            <a:lvl6pPr marL="0" marR="0" indent="1143000" algn="l" defTabSz="584200" rtl="0" eaLnBrk="1" latinLnBrk="0" hangingPunct="1">
              <a:lnSpc>
                <a:spcPct val="100000"/>
              </a:lnSpc>
              <a:spcBef>
                <a:spcPts val="0"/>
              </a:spcBef>
              <a:spcAft>
                <a:spcPts val="0"/>
              </a:spcAft>
              <a:buClrTx/>
              <a:buSzTx/>
              <a:buFontTx/>
              <a:buNone/>
              <a:tabLst/>
              <a:defRPr sz="5200" b="0" i="0" u="none" strike="noStrike" cap="none" spc="0" baseline="0">
                <a:ln>
                  <a:noFill/>
                </a:ln>
                <a:solidFill>
                  <a:srgbClr val="C7B198"/>
                </a:solidFill>
                <a:uFillTx/>
                <a:latin typeface="Didot"/>
                <a:ea typeface="Didot"/>
                <a:cs typeface="Didot"/>
                <a:sym typeface="Didot"/>
              </a:defRPr>
            </a:lvl6pPr>
            <a:lvl7pPr marL="0" marR="0" indent="1371600" algn="l" defTabSz="584200" rtl="0" eaLnBrk="1" latinLnBrk="0" hangingPunct="1">
              <a:lnSpc>
                <a:spcPct val="100000"/>
              </a:lnSpc>
              <a:spcBef>
                <a:spcPts val="0"/>
              </a:spcBef>
              <a:spcAft>
                <a:spcPts val="0"/>
              </a:spcAft>
              <a:buClrTx/>
              <a:buSzTx/>
              <a:buFontTx/>
              <a:buNone/>
              <a:tabLst/>
              <a:defRPr sz="5200" b="0" i="0" u="none" strike="noStrike" cap="none" spc="0" baseline="0">
                <a:ln>
                  <a:noFill/>
                </a:ln>
                <a:solidFill>
                  <a:srgbClr val="C7B198"/>
                </a:solidFill>
                <a:uFillTx/>
                <a:latin typeface="Didot"/>
                <a:ea typeface="Didot"/>
                <a:cs typeface="Didot"/>
                <a:sym typeface="Didot"/>
              </a:defRPr>
            </a:lvl7pPr>
            <a:lvl8pPr marL="0" marR="0" indent="1600200" algn="l" defTabSz="584200" rtl="0" eaLnBrk="1" latinLnBrk="0" hangingPunct="1">
              <a:lnSpc>
                <a:spcPct val="100000"/>
              </a:lnSpc>
              <a:spcBef>
                <a:spcPts val="0"/>
              </a:spcBef>
              <a:spcAft>
                <a:spcPts val="0"/>
              </a:spcAft>
              <a:buClrTx/>
              <a:buSzTx/>
              <a:buFontTx/>
              <a:buNone/>
              <a:tabLst/>
              <a:defRPr sz="5200" b="0" i="0" u="none" strike="noStrike" cap="none" spc="0" baseline="0">
                <a:ln>
                  <a:noFill/>
                </a:ln>
                <a:solidFill>
                  <a:srgbClr val="C7B198"/>
                </a:solidFill>
                <a:uFillTx/>
                <a:latin typeface="Didot"/>
                <a:ea typeface="Didot"/>
                <a:cs typeface="Didot"/>
                <a:sym typeface="Didot"/>
              </a:defRPr>
            </a:lvl8pPr>
            <a:lvl9pPr marL="0" marR="0" indent="1828800" algn="l" defTabSz="584200" rtl="0" eaLnBrk="1" latinLnBrk="0" hangingPunct="1">
              <a:lnSpc>
                <a:spcPct val="100000"/>
              </a:lnSpc>
              <a:spcBef>
                <a:spcPts val="0"/>
              </a:spcBef>
              <a:spcAft>
                <a:spcPts val="0"/>
              </a:spcAft>
              <a:buClrTx/>
              <a:buSzTx/>
              <a:buFontTx/>
              <a:buNone/>
              <a:tabLst/>
              <a:defRPr sz="5200" b="0" i="0" u="none" strike="noStrike" cap="none" spc="0" baseline="0">
                <a:ln>
                  <a:noFill/>
                </a:ln>
                <a:solidFill>
                  <a:srgbClr val="C7B198"/>
                </a:solidFill>
                <a:uFillTx/>
                <a:latin typeface="Didot"/>
                <a:ea typeface="Didot"/>
                <a:cs typeface="Didot"/>
                <a:sym typeface="Didot"/>
              </a:defRPr>
            </a:lvl9pPr>
          </a:lstStyle>
          <a:p>
            <a:r>
              <a:rPr lang="es-ES" sz="8800" dirty="0"/>
              <a:t>Los</a:t>
            </a:r>
            <a:r>
              <a:rPr lang="es-ES" dirty="0"/>
              <a:t> </a:t>
            </a:r>
            <a:br>
              <a:rPr lang="es-ES" dirty="0"/>
            </a:br>
            <a:endParaRPr lang="es-ES"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 name="Aenean Ligula Mollis"/>
          <p:cNvSpPr txBox="1">
            <a:spLocks noGrp="1"/>
          </p:cNvSpPr>
          <p:nvPr>
            <p:ph type="title"/>
          </p:nvPr>
        </p:nvSpPr>
        <p:spPr>
          <a:prstGeom prst="rect">
            <a:avLst/>
          </a:prstGeom>
        </p:spPr>
        <p:txBody>
          <a:bodyPr/>
          <a:lstStyle>
            <a:lvl1pPr>
              <a:defRPr b="1"/>
            </a:lvl1pPr>
          </a:lstStyle>
          <a:p>
            <a:r>
              <a:t>Aenean Ligula Mollis</a:t>
            </a:r>
          </a:p>
        </p:txBody>
      </p:sp>
      <p:sp>
        <p:nvSpPr>
          <p:cNvPr id="522" name="Donec sed odio dui. Curabitur blandit tempus porttitor. Maecenas sed diam eget risus varius blandit sit amet non magna. Vivamus sagittis lacus vel augue laoreet faucibus dolor auctor. Cum sociis penatibus et magnis dis parturient montes, nascetur ridiculus mus."/>
          <p:cNvSpPr txBox="1">
            <a:spLocks noGrp="1"/>
          </p:cNvSpPr>
          <p:nvPr>
            <p:ph type="body" sz="quarter" idx="1"/>
          </p:nvPr>
        </p:nvSpPr>
        <p:spPr>
          <a:prstGeom prst="rect">
            <a:avLst/>
          </a:prstGeom>
        </p:spPr>
        <p:txBody>
          <a:bodyPr/>
          <a:lstStyle/>
          <a:p>
            <a:r>
              <a:t>Donec sed odio dui. Curabitur blandit tempus porttitor. Maecenas sed diam eget risus varius blandit sit amet non magna. Vivamus sagittis lacus vel augue laoreet faucibus dolor auctor. Cum sociis penatibus et magnis dis parturient montes, nascetur ridiculus mus.</a:t>
            </a:r>
          </a:p>
        </p:txBody>
      </p:sp>
      <p:sp>
        <p:nvSpPr>
          <p:cNvPr id="523" name="Shape"/>
          <p:cNvSpPr>
            <a:spLocks noGrp="1"/>
          </p:cNvSpPr>
          <p:nvPr>
            <p:ph type="body" idx="13"/>
          </p:nvPr>
        </p:nvSpPr>
        <p:spPr>
          <a:custGeom>
            <a:avLst/>
            <a:gdLst/>
            <a:ahLst/>
            <a:cxnLst>
              <a:cxn ang="0">
                <a:pos x="wd2" y="hd2"/>
              </a:cxn>
              <a:cxn ang="5400000">
                <a:pos x="wd2" y="hd2"/>
              </a:cxn>
              <a:cxn ang="10800000">
                <a:pos x="wd2" y="hd2"/>
              </a:cxn>
              <a:cxn ang="16200000">
                <a:pos x="wd2" y="hd2"/>
              </a:cxn>
            </a:cxnLst>
            <a:rect l="0" t="0" r="r" b="b"/>
            <a:pathLst>
              <a:path w="20146" h="20524" extrusionOk="0">
                <a:moveTo>
                  <a:pt x="19850" y="6130"/>
                </a:moveTo>
                <a:cubicBezTo>
                  <a:pt x="20963" y="10414"/>
                  <a:pt x="18850" y="14744"/>
                  <a:pt x="14877" y="17790"/>
                </a:cubicBezTo>
                <a:cubicBezTo>
                  <a:pt x="12277" y="19784"/>
                  <a:pt x="8979" y="21076"/>
                  <a:pt x="5838" y="20291"/>
                </a:cubicBezTo>
                <a:cubicBezTo>
                  <a:pt x="2584" y="19478"/>
                  <a:pt x="799" y="16784"/>
                  <a:pt x="218" y="13835"/>
                </a:cubicBezTo>
                <a:cubicBezTo>
                  <a:pt x="-637" y="9494"/>
                  <a:pt x="1016" y="5030"/>
                  <a:pt x="5191" y="2175"/>
                </a:cubicBezTo>
                <a:cubicBezTo>
                  <a:pt x="7823" y="374"/>
                  <a:pt x="11188" y="-524"/>
                  <a:pt x="14232" y="320"/>
                </a:cubicBezTo>
                <a:cubicBezTo>
                  <a:pt x="17232" y="1151"/>
                  <a:pt x="19158" y="3467"/>
                  <a:pt x="19850" y="6130"/>
                </a:cubicBezTo>
                <a:close/>
              </a:path>
            </a:pathLst>
          </a:custGeom>
        </p:spPr>
        <p:txBody>
          <a:bodyPr/>
          <a:lstStyle/>
          <a:p>
            <a:pPr algn="ctr">
              <a:lnSpc>
                <a:spcPct val="100000"/>
              </a:lnSpc>
              <a:defRPr sz="4200">
                <a:solidFill>
                  <a:srgbClr val="000000"/>
                </a:solidFill>
                <a:latin typeface="+mj-lt"/>
                <a:ea typeface="+mj-ea"/>
                <a:cs typeface="+mj-cs"/>
                <a:sym typeface="Gill Sans"/>
              </a:defRPr>
            </a:pPr>
            <a:endParaRPr/>
          </a:p>
        </p:txBody>
      </p:sp>
      <p:pic>
        <p:nvPicPr>
          <p:cNvPr id="524" name="Image" descr="Image"/>
          <p:cNvPicPr>
            <a:picLocks noGrp="1" noChangeAspect="1"/>
          </p:cNvPicPr>
          <p:nvPr>
            <p:ph type="pic" idx="14"/>
          </p:nvPr>
        </p:nvPicPr>
        <p:blipFill>
          <a:blip r:embed="rId2"/>
          <a:srcRect t="9" b="9"/>
          <a:stretch>
            <a:fillRect/>
          </a:stretch>
        </p:blipFill>
        <p:spPr>
          <a:prstGeom prst="rect">
            <a:avLst/>
          </a:prstGeom>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 name="Cras justo odio, dapibus ac facilisis in, egestas eget quam."/>
          <p:cNvSpPr txBox="1">
            <a:spLocks noGrp="1"/>
          </p:cNvSpPr>
          <p:nvPr>
            <p:ph type="title"/>
          </p:nvPr>
        </p:nvSpPr>
        <p:spPr>
          <a:prstGeom prst="rect">
            <a:avLst/>
          </a:prstGeom>
        </p:spPr>
        <p:txBody>
          <a:bodyPr/>
          <a:lstStyle/>
          <a:p>
            <a:r>
              <a:t>Cras justo odio, dapibus ac facilisis in, egestas eget quam.</a:t>
            </a:r>
          </a:p>
        </p:txBody>
      </p:sp>
      <p:sp>
        <p:nvSpPr>
          <p:cNvPr id="564" name="Shape"/>
          <p:cNvSpPr>
            <a:spLocks noGrp="1"/>
          </p:cNvSpPr>
          <p:nvPr>
            <p:ph type="body" idx="13"/>
          </p:nvPr>
        </p:nvSpPr>
        <p:spPr>
          <a:custGeom>
            <a:avLst/>
            <a:gdLst/>
            <a:ahLst/>
            <a:cxnLst>
              <a:cxn ang="0">
                <a:pos x="wd2" y="hd2"/>
              </a:cxn>
              <a:cxn ang="5400000">
                <a:pos x="wd2" y="hd2"/>
              </a:cxn>
              <a:cxn ang="10800000">
                <a:pos x="wd2" y="hd2"/>
              </a:cxn>
              <a:cxn ang="16200000">
                <a:pos x="wd2" y="hd2"/>
              </a:cxn>
            </a:cxnLst>
            <a:rect l="0" t="0" r="r" b="b"/>
            <a:pathLst>
              <a:path w="20146" h="20524" extrusionOk="0">
                <a:moveTo>
                  <a:pt x="19850" y="6130"/>
                </a:moveTo>
                <a:cubicBezTo>
                  <a:pt x="20963" y="10414"/>
                  <a:pt x="18850" y="14744"/>
                  <a:pt x="14877" y="17790"/>
                </a:cubicBezTo>
                <a:cubicBezTo>
                  <a:pt x="12277" y="19784"/>
                  <a:pt x="8979" y="21076"/>
                  <a:pt x="5838" y="20291"/>
                </a:cubicBezTo>
                <a:cubicBezTo>
                  <a:pt x="2584" y="19478"/>
                  <a:pt x="799" y="16784"/>
                  <a:pt x="218" y="13835"/>
                </a:cubicBezTo>
                <a:cubicBezTo>
                  <a:pt x="-637" y="9494"/>
                  <a:pt x="1016" y="5030"/>
                  <a:pt x="5191" y="2175"/>
                </a:cubicBezTo>
                <a:cubicBezTo>
                  <a:pt x="7823" y="374"/>
                  <a:pt x="11188" y="-524"/>
                  <a:pt x="14232" y="320"/>
                </a:cubicBezTo>
                <a:cubicBezTo>
                  <a:pt x="17232" y="1151"/>
                  <a:pt x="19158" y="3467"/>
                  <a:pt x="19850" y="6130"/>
                </a:cubicBezTo>
                <a:close/>
              </a:path>
            </a:pathLst>
          </a:custGeom>
        </p:spPr>
        <p:txBody>
          <a:bodyPr/>
          <a:lstStyle/>
          <a:p>
            <a:pPr algn="ctr">
              <a:lnSpc>
                <a:spcPct val="100000"/>
              </a:lnSpc>
              <a:defRPr sz="4200">
                <a:solidFill>
                  <a:srgbClr val="000000"/>
                </a:solidFill>
                <a:latin typeface="+mj-lt"/>
                <a:ea typeface="+mj-ea"/>
                <a:cs typeface="+mj-cs"/>
                <a:sym typeface="Gill Sans"/>
              </a:defRPr>
            </a:pPr>
            <a:endParaRPr/>
          </a:p>
        </p:txBody>
      </p:sp>
      <p:pic>
        <p:nvPicPr>
          <p:cNvPr id="565" name="Image" descr="Image"/>
          <p:cNvPicPr>
            <a:picLocks noGrp="1" noChangeAspect="1"/>
          </p:cNvPicPr>
          <p:nvPr>
            <p:ph type="pic" idx="14"/>
          </p:nvPr>
        </p:nvPicPr>
        <p:blipFill>
          <a:blip r:embed="rId2"/>
          <a:srcRect l="8353" r="8348"/>
          <a:stretch>
            <a:fillRect/>
          </a:stretch>
        </p:blipFill>
        <p:spPr>
          <a:xfrm>
            <a:off x="1761584" y="2955481"/>
            <a:ext cx="3630815" cy="5505934"/>
          </a:xfrm>
          <a:custGeom>
            <a:avLst/>
            <a:gdLst/>
            <a:ahLst/>
            <a:cxnLst>
              <a:cxn ang="0">
                <a:pos x="wd2" y="hd2"/>
              </a:cxn>
              <a:cxn ang="5400000">
                <a:pos x="wd2" y="hd2"/>
              </a:cxn>
              <a:cxn ang="10800000">
                <a:pos x="wd2" y="hd2"/>
              </a:cxn>
              <a:cxn ang="16200000">
                <a:pos x="wd2" y="hd2"/>
              </a:cxn>
            </a:cxnLst>
            <a:rect l="0" t="0" r="r" b="b"/>
            <a:pathLst>
              <a:path w="21195" h="21562" extrusionOk="0">
                <a:moveTo>
                  <a:pt x="27" y="0"/>
                </a:moveTo>
                <a:lnTo>
                  <a:pt x="27" y="12990"/>
                </a:lnTo>
                <a:cubicBezTo>
                  <a:pt x="-9" y="13437"/>
                  <a:pt x="-10" y="13887"/>
                  <a:pt x="27" y="14339"/>
                </a:cubicBezTo>
                <a:lnTo>
                  <a:pt x="27" y="14396"/>
                </a:lnTo>
                <a:lnTo>
                  <a:pt x="34" y="14395"/>
                </a:lnTo>
                <a:cubicBezTo>
                  <a:pt x="70" y="14804"/>
                  <a:pt x="126" y="15212"/>
                  <a:pt x="221" y="15621"/>
                </a:cubicBezTo>
                <a:cubicBezTo>
                  <a:pt x="833" y="18239"/>
                  <a:pt x="2713" y="20632"/>
                  <a:pt x="6139" y="21354"/>
                </a:cubicBezTo>
                <a:cubicBezTo>
                  <a:pt x="6759" y="21485"/>
                  <a:pt x="7385" y="21552"/>
                  <a:pt x="8011" y="21561"/>
                </a:cubicBezTo>
                <a:cubicBezTo>
                  <a:pt x="10723" y="21600"/>
                  <a:pt x="13432" y="20572"/>
                  <a:pt x="15656" y="19133"/>
                </a:cubicBezTo>
                <a:cubicBezTo>
                  <a:pt x="19420" y="16699"/>
                  <a:pt x="21590" y="13342"/>
                  <a:pt x="21135" y="9923"/>
                </a:cubicBezTo>
                <a:lnTo>
                  <a:pt x="21170" y="9917"/>
                </a:lnTo>
                <a:lnTo>
                  <a:pt x="21170" y="0"/>
                </a:lnTo>
                <a:lnTo>
                  <a:pt x="27" y="0"/>
                </a:lnTo>
                <a:close/>
              </a:path>
            </a:pathLst>
          </a:custGeom>
        </p:spPr>
      </p:pic>
      <p:sp>
        <p:nvSpPr>
          <p:cNvPr id="566" name="Ipsum Ridiculus Bibendum"/>
          <p:cNvSpPr txBox="1">
            <a:spLocks noGrp="1"/>
          </p:cNvSpPr>
          <p:nvPr>
            <p:ph type="body" idx="15"/>
          </p:nvPr>
        </p:nvSpPr>
        <p:spPr>
          <a:prstGeom prst="rect">
            <a:avLst/>
          </a:prstGeom>
        </p:spPr>
        <p:txBody>
          <a:bodyPr/>
          <a:lstStyle/>
          <a:p>
            <a:r>
              <a:t>Ipsum Ridiculus Bibendum</a:t>
            </a:r>
          </a:p>
        </p:txBody>
      </p:sp>
      <p:sp>
        <p:nvSpPr>
          <p:cNvPr id="567" name="Nullam quis risus eget urna mollis ornare vel eu leo. Donec id elit non mi porta gravida at eget metus.Nullam quis risus eget urna mollis ornare vel eu leo. Donec id elit non mi porta gravida at eget metus."/>
          <p:cNvSpPr txBox="1">
            <a:spLocks noGrp="1"/>
          </p:cNvSpPr>
          <p:nvPr>
            <p:ph type="body" sz="quarter" idx="1"/>
          </p:nvPr>
        </p:nvSpPr>
        <p:spPr>
          <a:prstGeom prst="rect">
            <a:avLst/>
          </a:prstGeom>
        </p:spPr>
        <p:txBody>
          <a:bodyPr/>
          <a:lstStyle/>
          <a:p>
            <a:r>
              <a:t>Nullam quis risus eget urna mollis ornare vel eu leo. Donec id elit non mi porta gravida at eget metus.Nullam quis risus eget urna mollis ornare vel eu leo. Donec id elit non mi porta gravida at eget metus.</a:t>
            </a:r>
          </a:p>
        </p:txBody>
      </p:sp>
      <p:sp>
        <p:nvSpPr>
          <p:cNvPr id="568" name="Shape"/>
          <p:cNvSpPr>
            <a:spLocks noGrp="1"/>
          </p:cNvSpPr>
          <p:nvPr>
            <p:ph type="body" idx="16"/>
          </p:nvPr>
        </p:nvSpPr>
        <p:spPr>
          <a:custGeom>
            <a:avLst/>
            <a:gdLst/>
            <a:ahLst/>
            <a:cxnLst>
              <a:cxn ang="0">
                <a:pos x="wd2" y="hd2"/>
              </a:cxn>
              <a:cxn ang="5400000">
                <a:pos x="wd2" y="hd2"/>
              </a:cxn>
              <a:cxn ang="10800000">
                <a:pos x="wd2" y="hd2"/>
              </a:cxn>
              <a:cxn ang="16200000">
                <a:pos x="wd2" y="hd2"/>
              </a:cxn>
            </a:cxnLst>
            <a:rect l="0" t="0" r="r" b="b"/>
            <a:pathLst>
              <a:path w="20146" h="20524" extrusionOk="0">
                <a:moveTo>
                  <a:pt x="19850" y="6130"/>
                </a:moveTo>
                <a:cubicBezTo>
                  <a:pt x="20963" y="10414"/>
                  <a:pt x="18850" y="14744"/>
                  <a:pt x="14877" y="17790"/>
                </a:cubicBezTo>
                <a:cubicBezTo>
                  <a:pt x="12277" y="19784"/>
                  <a:pt x="8979" y="21076"/>
                  <a:pt x="5838" y="20291"/>
                </a:cubicBezTo>
                <a:cubicBezTo>
                  <a:pt x="2584" y="19478"/>
                  <a:pt x="799" y="16784"/>
                  <a:pt x="218" y="13835"/>
                </a:cubicBezTo>
                <a:cubicBezTo>
                  <a:pt x="-637" y="9494"/>
                  <a:pt x="1016" y="5030"/>
                  <a:pt x="5191" y="2175"/>
                </a:cubicBezTo>
                <a:cubicBezTo>
                  <a:pt x="7823" y="374"/>
                  <a:pt x="11188" y="-524"/>
                  <a:pt x="14232" y="320"/>
                </a:cubicBezTo>
                <a:cubicBezTo>
                  <a:pt x="17232" y="1151"/>
                  <a:pt x="19158" y="3467"/>
                  <a:pt x="19850" y="6130"/>
                </a:cubicBezTo>
                <a:close/>
              </a:path>
            </a:pathLst>
          </a:custGeom>
        </p:spPr>
        <p:txBody>
          <a:bodyPr/>
          <a:lstStyle/>
          <a:p>
            <a:pPr algn="ctr">
              <a:lnSpc>
                <a:spcPct val="100000"/>
              </a:lnSpc>
              <a:defRPr sz="4200">
                <a:solidFill>
                  <a:srgbClr val="000000"/>
                </a:solidFill>
                <a:latin typeface="+mj-lt"/>
                <a:ea typeface="+mj-ea"/>
                <a:cs typeface="+mj-cs"/>
                <a:sym typeface="Gill Sans"/>
              </a:defRPr>
            </a:pPr>
            <a:endParaRPr/>
          </a:p>
        </p:txBody>
      </p:sp>
      <p:sp>
        <p:nvSpPr>
          <p:cNvPr id="569" name="Shape"/>
          <p:cNvSpPr>
            <a:spLocks noGrp="1"/>
          </p:cNvSpPr>
          <p:nvPr>
            <p:ph type="body" idx="17"/>
          </p:nvPr>
        </p:nvSpPr>
        <p:spPr>
          <a:custGeom>
            <a:avLst/>
            <a:gdLst/>
            <a:ahLst/>
            <a:cxnLst>
              <a:cxn ang="0">
                <a:pos x="wd2" y="hd2"/>
              </a:cxn>
              <a:cxn ang="5400000">
                <a:pos x="wd2" y="hd2"/>
              </a:cxn>
              <a:cxn ang="10800000">
                <a:pos x="wd2" y="hd2"/>
              </a:cxn>
              <a:cxn ang="16200000">
                <a:pos x="wd2" y="hd2"/>
              </a:cxn>
            </a:cxnLst>
            <a:rect l="0" t="0" r="r" b="b"/>
            <a:pathLst>
              <a:path w="20146" h="20524" extrusionOk="0">
                <a:moveTo>
                  <a:pt x="19850" y="6130"/>
                </a:moveTo>
                <a:cubicBezTo>
                  <a:pt x="20963" y="10414"/>
                  <a:pt x="18850" y="14744"/>
                  <a:pt x="14877" y="17790"/>
                </a:cubicBezTo>
                <a:cubicBezTo>
                  <a:pt x="12277" y="19784"/>
                  <a:pt x="8979" y="21076"/>
                  <a:pt x="5838" y="20291"/>
                </a:cubicBezTo>
                <a:cubicBezTo>
                  <a:pt x="2584" y="19478"/>
                  <a:pt x="799" y="16784"/>
                  <a:pt x="218" y="13835"/>
                </a:cubicBezTo>
                <a:cubicBezTo>
                  <a:pt x="-637" y="9494"/>
                  <a:pt x="1016" y="5030"/>
                  <a:pt x="5191" y="2175"/>
                </a:cubicBezTo>
                <a:cubicBezTo>
                  <a:pt x="7823" y="374"/>
                  <a:pt x="11188" y="-524"/>
                  <a:pt x="14232" y="320"/>
                </a:cubicBezTo>
                <a:cubicBezTo>
                  <a:pt x="17232" y="1151"/>
                  <a:pt x="19158" y="3467"/>
                  <a:pt x="19850" y="6130"/>
                </a:cubicBezTo>
                <a:close/>
              </a:path>
            </a:pathLst>
          </a:custGeom>
        </p:spPr>
        <p:txBody>
          <a:bodyPr/>
          <a:lstStyle/>
          <a:p>
            <a:pPr algn="ctr">
              <a:lnSpc>
                <a:spcPct val="100000"/>
              </a:lnSpc>
              <a:defRPr sz="4200">
                <a:solidFill>
                  <a:srgbClr val="000000"/>
                </a:solidFill>
                <a:latin typeface="+mj-lt"/>
                <a:ea typeface="+mj-ea"/>
                <a:cs typeface="+mj-cs"/>
                <a:sym typeface="Gill Sans"/>
              </a:defRPr>
            </a:pPr>
            <a:endParaRPr/>
          </a:p>
        </p:txBody>
      </p:sp>
      <p:sp>
        <p:nvSpPr>
          <p:cNvPr id="570" name="Shape"/>
          <p:cNvSpPr>
            <a:spLocks noGrp="1"/>
          </p:cNvSpPr>
          <p:nvPr>
            <p:ph type="body" idx="18"/>
          </p:nvPr>
        </p:nvSpPr>
        <p:spPr>
          <a:custGeom>
            <a:avLst/>
            <a:gdLst/>
            <a:ahLst/>
            <a:cxnLst>
              <a:cxn ang="0">
                <a:pos x="wd2" y="hd2"/>
              </a:cxn>
              <a:cxn ang="5400000">
                <a:pos x="wd2" y="hd2"/>
              </a:cxn>
              <a:cxn ang="10800000">
                <a:pos x="wd2" y="hd2"/>
              </a:cxn>
              <a:cxn ang="16200000">
                <a:pos x="wd2" y="hd2"/>
              </a:cxn>
            </a:cxnLst>
            <a:rect l="0" t="0" r="r" b="b"/>
            <a:pathLst>
              <a:path w="20146" h="20524" extrusionOk="0">
                <a:moveTo>
                  <a:pt x="19850" y="6130"/>
                </a:moveTo>
                <a:cubicBezTo>
                  <a:pt x="20963" y="10414"/>
                  <a:pt x="18850" y="14744"/>
                  <a:pt x="14877" y="17790"/>
                </a:cubicBezTo>
                <a:cubicBezTo>
                  <a:pt x="12277" y="19784"/>
                  <a:pt x="8979" y="21076"/>
                  <a:pt x="5838" y="20291"/>
                </a:cubicBezTo>
                <a:cubicBezTo>
                  <a:pt x="2584" y="19478"/>
                  <a:pt x="799" y="16784"/>
                  <a:pt x="218" y="13835"/>
                </a:cubicBezTo>
                <a:cubicBezTo>
                  <a:pt x="-637" y="9494"/>
                  <a:pt x="1016" y="5030"/>
                  <a:pt x="5191" y="2175"/>
                </a:cubicBezTo>
                <a:cubicBezTo>
                  <a:pt x="7823" y="374"/>
                  <a:pt x="11188" y="-524"/>
                  <a:pt x="14232" y="320"/>
                </a:cubicBezTo>
                <a:cubicBezTo>
                  <a:pt x="17232" y="1151"/>
                  <a:pt x="19158" y="3467"/>
                  <a:pt x="19850" y="6130"/>
                </a:cubicBezTo>
                <a:close/>
              </a:path>
            </a:pathLst>
          </a:custGeom>
        </p:spPr>
        <p:txBody>
          <a:bodyPr/>
          <a:lstStyle/>
          <a:p>
            <a:pPr algn="ctr">
              <a:lnSpc>
                <a:spcPct val="100000"/>
              </a:lnSpc>
              <a:defRPr sz="4200">
                <a:solidFill>
                  <a:srgbClr val="000000"/>
                </a:solidFill>
                <a:latin typeface="+mj-lt"/>
                <a:ea typeface="+mj-ea"/>
                <a:cs typeface="+mj-cs"/>
                <a:sym typeface="Gill Sans"/>
              </a:defRPr>
            </a:pPr>
            <a:endParaRPr/>
          </a:p>
        </p:txBody>
      </p:sp>
      <p:sp>
        <p:nvSpPr>
          <p:cNvPr id="571" name="Shape"/>
          <p:cNvSpPr>
            <a:spLocks noGrp="1"/>
          </p:cNvSpPr>
          <p:nvPr>
            <p:ph type="body" idx="19"/>
          </p:nvPr>
        </p:nvSpPr>
        <p:spPr>
          <a:custGeom>
            <a:avLst/>
            <a:gdLst/>
            <a:ahLst/>
            <a:cxnLst>
              <a:cxn ang="0">
                <a:pos x="wd2" y="hd2"/>
              </a:cxn>
              <a:cxn ang="5400000">
                <a:pos x="wd2" y="hd2"/>
              </a:cxn>
              <a:cxn ang="10800000">
                <a:pos x="wd2" y="hd2"/>
              </a:cxn>
              <a:cxn ang="16200000">
                <a:pos x="wd2" y="hd2"/>
              </a:cxn>
            </a:cxnLst>
            <a:rect l="0" t="0" r="r" b="b"/>
            <a:pathLst>
              <a:path w="20146" h="20524" extrusionOk="0">
                <a:moveTo>
                  <a:pt x="19850" y="6130"/>
                </a:moveTo>
                <a:cubicBezTo>
                  <a:pt x="20963" y="10414"/>
                  <a:pt x="18850" y="14744"/>
                  <a:pt x="14877" y="17790"/>
                </a:cubicBezTo>
                <a:cubicBezTo>
                  <a:pt x="12277" y="19784"/>
                  <a:pt x="8979" y="21076"/>
                  <a:pt x="5838" y="20291"/>
                </a:cubicBezTo>
                <a:cubicBezTo>
                  <a:pt x="2584" y="19478"/>
                  <a:pt x="799" y="16784"/>
                  <a:pt x="218" y="13835"/>
                </a:cubicBezTo>
                <a:cubicBezTo>
                  <a:pt x="-637" y="9494"/>
                  <a:pt x="1016" y="5030"/>
                  <a:pt x="5191" y="2175"/>
                </a:cubicBezTo>
                <a:cubicBezTo>
                  <a:pt x="7823" y="374"/>
                  <a:pt x="11188" y="-524"/>
                  <a:pt x="14232" y="320"/>
                </a:cubicBezTo>
                <a:cubicBezTo>
                  <a:pt x="17232" y="1151"/>
                  <a:pt x="19158" y="3467"/>
                  <a:pt x="19850" y="6130"/>
                </a:cubicBezTo>
                <a:close/>
              </a:path>
            </a:pathLst>
          </a:custGeom>
        </p:spPr>
        <p:txBody>
          <a:bodyPr/>
          <a:lstStyle/>
          <a:p>
            <a:pPr algn="ctr">
              <a:lnSpc>
                <a:spcPct val="100000"/>
              </a:lnSpc>
              <a:defRPr sz="4200">
                <a:solidFill>
                  <a:srgbClr val="000000"/>
                </a:solidFill>
                <a:latin typeface="+mj-lt"/>
                <a:ea typeface="+mj-ea"/>
                <a:cs typeface="+mj-cs"/>
                <a:sym typeface="Gill Sans"/>
              </a:defRPr>
            </a:pPr>
            <a:endParaRPr/>
          </a:p>
        </p:txBody>
      </p:sp>
      <p:sp>
        <p:nvSpPr>
          <p:cNvPr id="572" name="Shape"/>
          <p:cNvSpPr>
            <a:spLocks noGrp="1"/>
          </p:cNvSpPr>
          <p:nvPr>
            <p:ph type="body" idx="20"/>
          </p:nvPr>
        </p:nvSpPr>
        <p:spPr>
          <a:custGeom>
            <a:avLst/>
            <a:gdLst/>
            <a:ahLst/>
            <a:cxnLst>
              <a:cxn ang="0">
                <a:pos x="wd2" y="hd2"/>
              </a:cxn>
              <a:cxn ang="5400000">
                <a:pos x="wd2" y="hd2"/>
              </a:cxn>
              <a:cxn ang="10800000">
                <a:pos x="wd2" y="hd2"/>
              </a:cxn>
              <a:cxn ang="16200000">
                <a:pos x="wd2" y="hd2"/>
              </a:cxn>
            </a:cxnLst>
            <a:rect l="0" t="0" r="r" b="b"/>
            <a:pathLst>
              <a:path w="20146" h="20524" extrusionOk="0">
                <a:moveTo>
                  <a:pt x="19850" y="6130"/>
                </a:moveTo>
                <a:cubicBezTo>
                  <a:pt x="20963" y="10414"/>
                  <a:pt x="18850" y="14744"/>
                  <a:pt x="14877" y="17790"/>
                </a:cubicBezTo>
                <a:cubicBezTo>
                  <a:pt x="12277" y="19784"/>
                  <a:pt x="8979" y="21076"/>
                  <a:pt x="5838" y="20291"/>
                </a:cubicBezTo>
                <a:cubicBezTo>
                  <a:pt x="2584" y="19478"/>
                  <a:pt x="799" y="16784"/>
                  <a:pt x="218" y="13835"/>
                </a:cubicBezTo>
                <a:cubicBezTo>
                  <a:pt x="-637" y="9494"/>
                  <a:pt x="1016" y="5030"/>
                  <a:pt x="5191" y="2175"/>
                </a:cubicBezTo>
                <a:cubicBezTo>
                  <a:pt x="7823" y="374"/>
                  <a:pt x="11188" y="-524"/>
                  <a:pt x="14232" y="320"/>
                </a:cubicBezTo>
                <a:cubicBezTo>
                  <a:pt x="17232" y="1151"/>
                  <a:pt x="19158" y="3467"/>
                  <a:pt x="19850" y="6130"/>
                </a:cubicBezTo>
                <a:close/>
              </a:path>
            </a:pathLst>
          </a:custGeom>
        </p:spPr>
        <p:txBody>
          <a:bodyPr/>
          <a:lstStyle/>
          <a:p>
            <a:pPr algn="ctr">
              <a:lnSpc>
                <a:spcPct val="100000"/>
              </a:lnSpc>
              <a:defRPr sz="4200">
                <a:solidFill>
                  <a:srgbClr val="000000"/>
                </a:solidFill>
                <a:latin typeface="+mj-lt"/>
                <a:ea typeface="+mj-ea"/>
                <a:cs typeface="+mj-cs"/>
                <a:sym typeface="Gill Sans"/>
              </a:defRPr>
            </a:pPr>
            <a:endParaRPr/>
          </a:p>
        </p:txBody>
      </p:sp>
      <p:sp>
        <p:nvSpPr>
          <p:cNvPr id="573" name="Shape"/>
          <p:cNvSpPr>
            <a:spLocks noGrp="1"/>
          </p:cNvSpPr>
          <p:nvPr>
            <p:ph type="body" idx="21"/>
          </p:nvPr>
        </p:nvSpPr>
        <p:spPr>
          <a:custGeom>
            <a:avLst/>
            <a:gdLst/>
            <a:ahLst/>
            <a:cxnLst>
              <a:cxn ang="0">
                <a:pos x="wd2" y="hd2"/>
              </a:cxn>
              <a:cxn ang="5400000">
                <a:pos x="wd2" y="hd2"/>
              </a:cxn>
              <a:cxn ang="10800000">
                <a:pos x="wd2" y="hd2"/>
              </a:cxn>
              <a:cxn ang="16200000">
                <a:pos x="wd2" y="hd2"/>
              </a:cxn>
            </a:cxnLst>
            <a:rect l="0" t="0" r="r" b="b"/>
            <a:pathLst>
              <a:path w="20146" h="20524" extrusionOk="0">
                <a:moveTo>
                  <a:pt x="19850" y="6130"/>
                </a:moveTo>
                <a:cubicBezTo>
                  <a:pt x="20963" y="10414"/>
                  <a:pt x="18850" y="14744"/>
                  <a:pt x="14877" y="17790"/>
                </a:cubicBezTo>
                <a:cubicBezTo>
                  <a:pt x="12277" y="19784"/>
                  <a:pt x="8979" y="21076"/>
                  <a:pt x="5838" y="20291"/>
                </a:cubicBezTo>
                <a:cubicBezTo>
                  <a:pt x="2584" y="19478"/>
                  <a:pt x="799" y="16784"/>
                  <a:pt x="218" y="13835"/>
                </a:cubicBezTo>
                <a:cubicBezTo>
                  <a:pt x="-637" y="9494"/>
                  <a:pt x="1016" y="5030"/>
                  <a:pt x="5191" y="2175"/>
                </a:cubicBezTo>
                <a:cubicBezTo>
                  <a:pt x="7823" y="374"/>
                  <a:pt x="11188" y="-524"/>
                  <a:pt x="14232" y="320"/>
                </a:cubicBezTo>
                <a:cubicBezTo>
                  <a:pt x="17232" y="1151"/>
                  <a:pt x="19158" y="3467"/>
                  <a:pt x="19850" y="6130"/>
                </a:cubicBezTo>
                <a:close/>
              </a:path>
            </a:pathLst>
          </a:custGeom>
        </p:spPr>
        <p:txBody>
          <a:bodyPr/>
          <a:lstStyle/>
          <a:p>
            <a:pPr algn="ctr">
              <a:lnSpc>
                <a:spcPct val="100000"/>
              </a:lnSpc>
              <a:defRPr sz="4200">
                <a:solidFill>
                  <a:srgbClr val="000000"/>
                </a:solidFill>
                <a:latin typeface="+mj-lt"/>
                <a:ea typeface="+mj-ea"/>
                <a:cs typeface="+mj-cs"/>
                <a:sym typeface="Gill Sans"/>
              </a:defRPr>
            </a:pPr>
            <a:endParaRPr/>
          </a:p>
        </p:txBody>
      </p:sp>
      <p:sp>
        <p:nvSpPr>
          <p:cNvPr id="574" name="Shape"/>
          <p:cNvSpPr>
            <a:spLocks noGrp="1"/>
          </p:cNvSpPr>
          <p:nvPr>
            <p:ph type="body" idx="22"/>
          </p:nvPr>
        </p:nvSpPr>
        <p:spPr>
          <a:custGeom>
            <a:avLst/>
            <a:gdLst/>
            <a:ahLst/>
            <a:cxnLst>
              <a:cxn ang="0">
                <a:pos x="wd2" y="hd2"/>
              </a:cxn>
              <a:cxn ang="5400000">
                <a:pos x="wd2" y="hd2"/>
              </a:cxn>
              <a:cxn ang="10800000">
                <a:pos x="wd2" y="hd2"/>
              </a:cxn>
              <a:cxn ang="16200000">
                <a:pos x="wd2" y="hd2"/>
              </a:cxn>
            </a:cxnLst>
            <a:rect l="0" t="0" r="r" b="b"/>
            <a:pathLst>
              <a:path w="20146" h="20524" extrusionOk="0">
                <a:moveTo>
                  <a:pt x="19850" y="6130"/>
                </a:moveTo>
                <a:cubicBezTo>
                  <a:pt x="20963" y="10414"/>
                  <a:pt x="18850" y="14744"/>
                  <a:pt x="14877" y="17790"/>
                </a:cubicBezTo>
                <a:cubicBezTo>
                  <a:pt x="12277" y="19784"/>
                  <a:pt x="8979" y="21076"/>
                  <a:pt x="5838" y="20291"/>
                </a:cubicBezTo>
                <a:cubicBezTo>
                  <a:pt x="2584" y="19478"/>
                  <a:pt x="799" y="16784"/>
                  <a:pt x="218" y="13835"/>
                </a:cubicBezTo>
                <a:cubicBezTo>
                  <a:pt x="-637" y="9494"/>
                  <a:pt x="1016" y="5030"/>
                  <a:pt x="5191" y="2175"/>
                </a:cubicBezTo>
                <a:cubicBezTo>
                  <a:pt x="7823" y="374"/>
                  <a:pt x="11188" y="-524"/>
                  <a:pt x="14232" y="320"/>
                </a:cubicBezTo>
                <a:cubicBezTo>
                  <a:pt x="17232" y="1151"/>
                  <a:pt x="19158" y="3467"/>
                  <a:pt x="19850" y="6130"/>
                </a:cubicBezTo>
                <a:close/>
              </a:path>
            </a:pathLst>
          </a:custGeom>
        </p:spPr>
        <p:txBody>
          <a:bodyPr/>
          <a:lstStyle/>
          <a:p>
            <a:pPr algn="ctr">
              <a:lnSpc>
                <a:spcPct val="100000"/>
              </a:lnSpc>
              <a:defRPr sz="4200">
                <a:solidFill>
                  <a:srgbClr val="000000"/>
                </a:solidFill>
                <a:latin typeface="+mj-lt"/>
                <a:ea typeface="+mj-ea"/>
                <a:cs typeface="+mj-cs"/>
                <a:sym typeface="Gill Sans"/>
              </a:defRPr>
            </a:pPr>
            <a:endParaRPr/>
          </a:p>
        </p:txBody>
      </p:sp>
      <p:sp>
        <p:nvSpPr>
          <p:cNvPr id="575" name="Shape"/>
          <p:cNvSpPr>
            <a:spLocks noGrp="1"/>
          </p:cNvSpPr>
          <p:nvPr>
            <p:ph type="body" idx="23"/>
          </p:nvPr>
        </p:nvSpPr>
        <p:spPr>
          <a:custGeom>
            <a:avLst/>
            <a:gdLst/>
            <a:ahLst/>
            <a:cxnLst>
              <a:cxn ang="0">
                <a:pos x="wd2" y="hd2"/>
              </a:cxn>
              <a:cxn ang="5400000">
                <a:pos x="wd2" y="hd2"/>
              </a:cxn>
              <a:cxn ang="10800000">
                <a:pos x="wd2" y="hd2"/>
              </a:cxn>
              <a:cxn ang="16200000">
                <a:pos x="wd2" y="hd2"/>
              </a:cxn>
            </a:cxnLst>
            <a:rect l="0" t="0" r="r" b="b"/>
            <a:pathLst>
              <a:path w="20146" h="20524" extrusionOk="0">
                <a:moveTo>
                  <a:pt x="19850" y="6130"/>
                </a:moveTo>
                <a:cubicBezTo>
                  <a:pt x="20963" y="10414"/>
                  <a:pt x="18850" y="14744"/>
                  <a:pt x="14877" y="17790"/>
                </a:cubicBezTo>
                <a:cubicBezTo>
                  <a:pt x="12277" y="19784"/>
                  <a:pt x="8979" y="21076"/>
                  <a:pt x="5838" y="20291"/>
                </a:cubicBezTo>
                <a:cubicBezTo>
                  <a:pt x="2584" y="19478"/>
                  <a:pt x="799" y="16784"/>
                  <a:pt x="218" y="13835"/>
                </a:cubicBezTo>
                <a:cubicBezTo>
                  <a:pt x="-637" y="9494"/>
                  <a:pt x="1016" y="5030"/>
                  <a:pt x="5191" y="2175"/>
                </a:cubicBezTo>
                <a:cubicBezTo>
                  <a:pt x="7823" y="374"/>
                  <a:pt x="11188" y="-524"/>
                  <a:pt x="14232" y="320"/>
                </a:cubicBezTo>
                <a:cubicBezTo>
                  <a:pt x="17232" y="1151"/>
                  <a:pt x="19158" y="3467"/>
                  <a:pt x="19850" y="6130"/>
                </a:cubicBezTo>
                <a:close/>
              </a:path>
            </a:pathLst>
          </a:custGeom>
        </p:spPr>
        <p:txBody>
          <a:bodyPr/>
          <a:lstStyle/>
          <a:p>
            <a:pPr algn="ctr">
              <a:lnSpc>
                <a:spcPct val="100000"/>
              </a:lnSpc>
              <a:defRPr sz="4200">
                <a:solidFill>
                  <a:srgbClr val="000000"/>
                </a:solidFill>
                <a:latin typeface="+mj-lt"/>
                <a:ea typeface="+mj-ea"/>
                <a:cs typeface="+mj-cs"/>
                <a:sym typeface="Gill Sans"/>
              </a:defRPr>
            </a:pPr>
            <a:endParaRPr/>
          </a:p>
        </p:txBody>
      </p:sp>
      <p:sp>
        <p:nvSpPr>
          <p:cNvPr id="576" name="Shape"/>
          <p:cNvSpPr>
            <a:spLocks noGrp="1"/>
          </p:cNvSpPr>
          <p:nvPr>
            <p:ph type="body" idx="24"/>
          </p:nvPr>
        </p:nvSpPr>
        <p:spPr>
          <a:custGeom>
            <a:avLst/>
            <a:gdLst/>
            <a:ahLst/>
            <a:cxnLst>
              <a:cxn ang="0">
                <a:pos x="wd2" y="hd2"/>
              </a:cxn>
              <a:cxn ang="5400000">
                <a:pos x="wd2" y="hd2"/>
              </a:cxn>
              <a:cxn ang="10800000">
                <a:pos x="wd2" y="hd2"/>
              </a:cxn>
              <a:cxn ang="16200000">
                <a:pos x="wd2" y="hd2"/>
              </a:cxn>
            </a:cxnLst>
            <a:rect l="0" t="0" r="r" b="b"/>
            <a:pathLst>
              <a:path w="20146" h="20524" extrusionOk="0">
                <a:moveTo>
                  <a:pt x="19850" y="6130"/>
                </a:moveTo>
                <a:cubicBezTo>
                  <a:pt x="20963" y="10414"/>
                  <a:pt x="18850" y="14744"/>
                  <a:pt x="14877" y="17790"/>
                </a:cubicBezTo>
                <a:cubicBezTo>
                  <a:pt x="12277" y="19784"/>
                  <a:pt x="8979" y="21076"/>
                  <a:pt x="5838" y="20291"/>
                </a:cubicBezTo>
                <a:cubicBezTo>
                  <a:pt x="2584" y="19478"/>
                  <a:pt x="799" y="16784"/>
                  <a:pt x="218" y="13835"/>
                </a:cubicBezTo>
                <a:cubicBezTo>
                  <a:pt x="-637" y="9494"/>
                  <a:pt x="1016" y="5030"/>
                  <a:pt x="5191" y="2175"/>
                </a:cubicBezTo>
                <a:cubicBezTo>
                  <a:pt x="7823" y="374"/>
                  <a:pt x="11188" y="-524"/>
                  <a:pt x="14232" y="320"/>
                </a:cubicBezTo>
                <a:cubicBezTo>
                  <a:pt x="17232" y="1151"/>
                  <a:pt x="19158" y="3467"/>
                  <a:pt x="19850" y="6130"/>
                </a:cubicBezTo>
                <a:close/>
              </a:path>
            </a:pathLst>
          </a:custGeom>
        </p:spPr>
        <p:txBody>
          <a:bodyPr/>
          <a:lstStyle/>
          <a:p>
            <a:pPr algn="ctr">
              <a:lnSpc>
                <a:spcPct val="100000"/>
              </a:lnSpc>
              <a:defRPr sz="4200">
                <a:solidFill>
                  <a:srgbClr val="000000"/>
                </a:solidFill>
                <a:latin typeface="+mj-lt"/>
                <a:ea typeface="+mj-ea"/>
                <a:cs typeface="+mj-cs"/>
                <a:sym typeface="Gill Sans"/>
              </a:defRPr>
            </a:pPr>
            <a:endParaRPr/>
          </a:p>
        </p:txBody>
      </p:sp>
      <p:sp>
        <p:nvSpPr>
          <p:cNvPr id="577" name="Shape"/>
          <p:cNvSpPr>
            <a:spLocks noGrp="1"/>
          </p:cNvSpPr>
          <p:nvPr>
            <p:ph type="body" idx="25"/>
          </p:nvPr>
        </p:nvSpPr>
        <p:spPr>
          <a:custGeom>
            <a:avLst/>
            <a:gdLst/>
            <a:ahLst/>
            <a:cxnLst>
              <a:cxn ang="0">
                <a:pos x="wd2" y="hd2"/>
              </a:cxn>
              <a:cxn ang="5400000">
                <a:pos x="wd2" y="hd2"/>
              </a:cxn>
              <a:cxn ang="10800000">
                <a:pos x="wd2" y="hd2"/>
              </a:cxn>
              <a:cxn ang="16200000">
                <a:pos x="wd2" y="hd2"/>
              </a:cxn>
            </a:cxnLst>
            <a:rect l="0" t="0" r="r" b="b"/>
            <a:pathLst>
              <a:path w="20146" h="20524" extrusionOk="0">
                <a:moveTo>
                  <a:pt x="19850" y="6130"/>
                </a:moveTo>
                <a:cubicBezTo>
                  <a:pt x="20963" y="10414"/>
                  <a:pt x="18850" y="14744"/>
                  <a:pt x="14877" y="17790"/>
                </a:cubicBezTo>
                <a:cubicBezTo>
                  <a:pt x="12277" y="19784"/>
                  <a:pt x="8979" y="21076"/>
                  <a:pt x="5838" y="20291"/>
                </a:cubicBezTo>
                <a:cubicBezTo>
                  <a:pt x="2584" y="19478"/>
                  <a:pt x="799" y="16784"/>
                  <a:pt x="218" y="13835"/>
                </a:cubicBezTo>
                <a:cubicBezTo>
                  <a:pt x="-637" y="9494"/>
                  <a:pt x="1016" y="5030"/>
                  <a:pt x="5191" y="2175"/>
                </a:cubicBezTo>
                <a:cubicBezTo>
                  <a:pt x="7823" y="374"/>
                  <a:pt x="11188" y="-524"/>
                  <a:pt x="14232" y="320"/>
                </a:cubicBezTo>
                <a:cubicBezTo>
                  <a:pt x="17232" y="1151"/>
                  <a:pt x="19158" y="3467"/>
                  <a:pt x="19850" y="6130"/>
                </a:cubicBezTo>
                <a:close/>
              </a:path>
            </a:pathLst>
          </a:custGeom>
        </p:spPr>
        <p:txBody>
          <a:bodyPr/>
          <a:lstStyle/>
          <a:p>
            <a:pPr algn="ctr">
              <a:lnSpc>
                <a:spcPct val="100000"/>
              </a:lnSpc>
              <a:defRPr sz="4200">
                <a:solidFill>
                  <a:srgbClr val="000000"/>
                </a:solidFill>
                <a:latin typeface="+mj-lt"/>
                <a:ea typeface="+mj-ea"/>
                <a:cs typeface="+mj-cs"/>
                <a:sym typeface="Gill Sans"/>
              </a:defRPr>
            </a:pPr>
            <a:endParaRPr/>
          </a:p>
        </p:txBody>
      </p:sp>
      <p:sp>
        <p:nvSpPr>
          <p:cNvPr id="578" name="Ipsum Bibendum"/>
          <p:cNvSpPr txBox="1">
            <a:spLocks noGrp="1"/>
          </p:cNvSpPr>
          <p:nvPr>
            <p:ph type="body" idx="26"/>
          </p:nvPr>
        </p:nvSpPr>
        <p:spPr>
          <a:prstGeom prst="rect">
            <a:avLst/>
          </a:prstGeom>
        </p:spPr>
        <p:txBody>
          <a:bodyPr/>
          <a:lstStyle/>
          <a:p>
            <a:r>
              <a:t>Ipsum Bibendum</a:t>
            </a:r>
          </a:p>
        </p:txBody>
      </p:sp>
      <p:sp>
        <p:nvSpPr>
          <p:cNvPr id="579" name="Shape"/>
          <p:cNvSpPr>
            <a:spLocks noGrp="1"/>
          </p:cNvSpPr>
          <p:nvPr>
            <p:ph type="body" idx="27"/>
          </p:nvPr>
        </p:nvSpPr>
        <p:spPr>
          <a:custGeom>
            <a:avLst/>
            <a:gdLst/>
            <a:ahLst/>
            <a:cxnLst>
              <a:cxn ang="0">
                <a:pos x="wd2" y="hd2"/>
              </a:cxn>
              <a:cxn ang="5400000">
                <a:pos x="wd2" y="hd2"/>
              </a:cxn>
              <a:cxn ang="10800000">
                <a:pos x="wd2" y="hd2"/>
              </a:cxn>
              <a:cxn ang="16200000">
                <a:pos x="wd2" y="hd2"/>
              </a:cxn>
            </a:cxnLst>
            <a:rect l="0" t="0" r="r" b="b"/>
            <a:pathLst>
              <a:path w="20146" h="20524" extrusionOk="0">
                <a:moveTo>
                  <a:pt x="19850" y="6130"/>
                </a:moveTo>
                <a:cubicBezTo>
                  <a:pt x="20963" y="10414"/>
                  <a:pt x="18850" y="14744"/>
                  <a:pt x="14877" y="17790"/>
                </a:cubicBezTo>
                <a:cubicBezTo>
                  <a:pt x="12277" y="19784"/>
                  <a:pt x="8979" y="21076"/>
                  <a:pt x="5838" y="20291"/>
                </a:cubicBezTo>
                <a:cubicBezTo>
                  <a:pt x="2584" y="19478"/>
                  <a:pt x="799" y="16784"/>
                  <a:pt x="218" y="13835"/>
                </a:cubicBezTo>
                <a:cubicBezTo>
                  <a:pt x="-637" y="9494"/>
                  <a:pt x="1016" y="5030"/>
                  <a:pt x="5191" y="2175"/>
                </a:cubicBezTo>
                <a:cubicBezTo>
                  <a:pt x="7823" y="374"/>
                  <a:pt x="11188" y="-524"/>
                  <a:pt x="14232" y="320"/>
                </a:cubicBezTo>
                <a:cubicBezTo>
                  <a:pt x="17232" y="1151"/>
                  <a:pt x="19158" y="3467"/>
                  <a:pt x="19850" y="6130"/>
                </a:cubicBezTo>
                <a:close/>
              </a:path>
            </a:pathLst>
          </a:custGeom>
        </p:spPr>
        <p:txBody>
          <a:bodyPr/>
          <a:lstStyle/>
          <a:p>
            <a:pPr algn="ctr">
              <a:lnSpc>
                <a:spcPct val="100000"/>
              </a:lnSpc>
              <a:defRPr sz="4200">
                <a:solidFill>
                  <a:srgbClr val="000000"/>
                </a:solidFill>
                <a:latin typeface="+mj-lt"/>
                <a:ea typeface="+mj-ea"/>
                <a:cs typeface="+mj-cs"/>
                <a:sym typeface="Gill Sans"/>
              </a:defRPr>
            </a:pPr>
            <a:endParaRPr/>
          </a:p>
        </p:txBody>
      </p:sp>
      <p:sp>
        <p:nvSpPr>
          <p:cNvPr id="580" name="Shape"/>
          <p:cNvSpPr>
            <a:spLocks noGrp="1"/>
          </p:cNvSpPr>
          <p:nvPr>
            <p:ph type="body" idx="28"/>
          </p:nvPr>
        </p:nvSpPr>
        <p:spPr>
          <a:custGeom>
            <a:avLst/>
            <a:gdLst/>
            <a:ahLst/>
            <a:cxnLst>
              <a:cxn ang="0">
                <a:pos x="wd2" y="hd2"/>
              </a:cxn>
              <a:cxn ang="5400000">
                <a:pos x="wd2" y="hd2"/>
              </a:cxn>
              <a:cxn ang="10800000">
                <a:pos x="wd2" y="hd2"/>
              </a:cxn>
              <a:cxn ang="16200000">
                <a:pos x="wd2" y="hd2"/>
              </a:cxn>
            </a:cxnLst>
            <a:rect l="0" t="0" r="r" b="b"/>
            <a:pathLst>
              <a:path w="20146" h="20524" extrusionOk="0">
                <a:moveTo>
                  <a:pt x="19850" y="6130"/>
                </a:moveTo>
                <a:cubicBezTo>
                  <a:pt x="20963" y="10414"/>
                  <a:pt x="18850" y="14744"/>
                  <a:pt x="14877" y="17790"/>
                </a:cubicBezTo>
                <a:cubicBezTo>
                  <a:pt x="12277" y="19784"/>
                  <a:pt x="8979" y="21076"/>
                  <a:pt x="5838" y="20291"/>
                </a:cubicBezTo>
                <a:cubicBezTo>
                  <a:pt x="2584" y="19478"/>
                  <a:pt x="799" y="16784"/>
                  <a:pt x="218" y="13835"/>
                </a:cubicBezTo>
                <a:cubicBezTo>
                  <a:pt x="-637" y="9494"/>
                  <a:pt x="1016" y="5030"/>
                  <a:pt x="5191" y="2175"/>
                </a:cubicBezTo>
                <a:cubicBezTo>
                  <a:pt x="7823" y="374"/>
                  <a:pt x="11188" y="-524"/>
                  <a:pt x="14232" y="320"/>
                </a:cubicBezTo>
                <a:cubicBezTo>
                  <a:pt x="17232" y="1151"/>
                  <a:pt x="19158" y="3467"/>
                  <a:pt x="19850" y="6130"/>
                </a:cubicBezTo>
                <a:close/>
              </a:path>
            </a:pathLst>
          </a:custGeom>
        </p:spPr>
        <p:txBody>
          <a:bodyPr/>
          <a:lstStyle/>
          <a:p>
            <a:pPr algn="ctr">
              <a:lnSpc>
                <a:spcPct val="100000"/>
              </a:lnSpc>
              <a:defRPr sz="4200">
                <a:solidFill>
                  <a:srgbClr val="000000"/>
                </a:solidFill>
                <a:latin typeface="+mj-lt"/>
                <a:ea typeface="+mj-ea"/>
                <a:cs typeface="+mj-cs"/>
                <a:sym typeface="Gill Sans"/>
              </a:defRPr>
            </a:pPr>
            <a:endParaRPr/>
          </a:p>
        </p:txBody>
      </p:sp>
      <p:sp>
        <p:nvSpPr>
          <p:cNvPr id="581" name="Shape"/>
          <p:cNvSpPr>
            <a:spLocks noGrp="1"/>
          </p:cNvSpPr>
          <p:nvPr>
            <p:ph type="body" idx="29"/>
          </p:nvPr>
        </p:nvSpPr>
        <p:spPr>
          <a:custGeom>
            <a:avLst/>
            <a:gdLst/>
            <a:ahLst/>
            <a:cxnLst>
              <a:cxn ang="0">
                <a:pos x="wd2" y="hd2"/>
              </a:cxn>
              <a:cxn ang="5400000">
                <a:pos x="wd2" y="hd2"/>
              </a:cxn>
              <a:cxn ang="10800000">
                <a:pos x="wd2" y="hd2"/>
              </a:cxn>
              <a:cxn ang="16200000">
                <a:pos x="wd2" y="hd2"/>
              </a:cxn>
            </a:cxnLst>
            <a:rect l="0" t="0" r="r" b="b"/>
            <a:pathLst>
              <a:path w="20146" h="20524" extrusionOk="0">
                <a:moveTo>
                  <a:pt x="19850" y="6130"/>
                </a:moveTo>
                <a:cubicBezTo>
                  <a:pt x="20963" y="10414"/>
                  <a:pt x="18850" y="14744"/>
                  <a:pt x="14877" y="17790"/>
                </a:cubicBezTo>
                <a:cubicBezTo>
                  <a:pt x="12277" y="19784"/>
                  <a:pt x="8979" y="21076"/>
                  <a:pt x="5838" y="20291"/>
                </a:cubicBezTo>
                <a:cubicBezTo>
                  <a:pt x="2584" y="19478"/>
                  <a:pt x="799" y="16784"/>
                  <a:pt x="218" y="13835"/>
                </a:cubicBezTo>
                <a:cubicBezTo>
                  <a:pt x="-637" y="9494"/>
                  <a:pt x="1016" y="5030"/>
                  <a:pt x="5191" y="2175"/>
                </a:cubicBezTo>
                <a:cubicBezTo>
                  <a:pt x="7823" y="374"/>
                  <a:pt x="11188" y="-524"/>
                  <a:pt x="14232" y="320"/>
                </a:cubicBezTo>
                <a:cubicBezTo>
                  <a:pt x="17232" y="1151"/>
                  <a:pt x="19158" y="3467"/>
                  <a:pt x="19850" y="6130"/>
                </a:cubicBezTo>
                <a:close/>
              </a:path>
            </a:pathLst>
          </a:custGeom>
        </p:spPr>
        <p:txBody>
          <a:bodyPr/>
          <a:lstStyle/>
          <a:p>
            <a:pPr algn="ctr">
              <a:lnSpc>
                <a:spcPct val="100000"/>
              </a:lnSpc>
              <a:defRPr sz="4200">
                <a:solidFill>
                  <a:srgbClr val="000000"/>
                </a:solidFill>
                <a:latin typeface="+mj-lt"/>
                <a:ea typeface="+mj-ea"/>
                <a:cs typeface="+mj-cs"/>
                <a:sym typeface="Gill Sans"/>
              </a:defRPr>
            </a:pPr>
            <a:endParaRPr/>
          </a:p>
        </p:txBody>
      </p:sp>
      <p:sp>
        <p:nvSpPr>
          <p:cNvPr id="582" name="Shape"/>
          <p:cNvSpPr>
            <a:spLocks noGrp="1"/>
          </p:cNvSpPr>
          <p:nvPr>
            <p:ph type="body" idx="30"/>
          </p:nvPr>
        </p:nvSpPr>
        <p:spPr>
          <a:custGeom>
            <a:avLst/>
            <a:gdLst/>
            <a:ahLst/>
            <a:cxnLst>
              <a:cxn ang="0">
                <a:pos x="wd2" y="hd2"/>
              </a:cxn>
              <a:cxn ang="5400000">
                <a:pos x="wd2" y="hd2"/>
              </a:cxn>
              <a:cxn ang="10800000">
                <a:pos x="wd2" y="hd2"/>
              </a:cxn>
              <a:cxn ang="16200000">
                <a:pos x="wd2" y="hd2"/>
              </a:cxn>
            </a:cxnLst>
            <a:rect l="0" t="0" r="r" b="b"/>
            <a:pathLst>
              <a:path w="20146" h="20524" extrusionOk="0">
                <a:moveTo>
                  <a:pt x="19850" y="6130"/>
                </a:moveTo>
                <a:cubicBezTo>
                  <a:pt x="20963" y="10414"/>
                  <a:pt x="18850" y="14744"/>
                  <a:pt x="14877" y="17790"/>
                </a:cubicBezTo>
                <a:cubicBezTo>
                  <a:pt x="12277" y="19784"/>
                  <a:pt x="8979" y="21076"/>
                  <a:pt x="5838" y="20291"/>
                </a:cubicBezTo>
                <a:cubicBezTo>
                  <a:pt x="2584" y="19478"/>
                  <a:pt x="799" y="16784"/>
                  <a:pt x="218" y="13835"/>
                </a:cubicBezTo>
                <a:cubicBezTo>
                  <a:pt x="-637" y="9494"/>
                  <a:pt x="1016" y="5030"/>
                  <a:pt x="5191" y="2175"/>
                </a:cubicBezTo>
                <a:cubicBezTo>
                  <a:pt x="7823" y="374"/>
                  <a:pt x="11188" y="-524"/>
                  <a:pt x="14232" y="320"/>
                </a:cubicBezTo>
                <a:cubicBezTo>
                  <a:pt x="17232" y="1151"/>
                  <a:pt x="19158" y="3467"/>
                  <a:pt x="19850" y="6130"/>
                </a:cubicBezTo>
                <a:close/>
              </a:path>
            </a:pathLst>
          </a:custGeom>
        </p:spPr>
        <p:txBody>
          <a:bodyPr/>
          <a:lstStyle/>
          <a:p>
            <a:pPr algn="ctr">
              <a:lnSpc>
                <a:spcPct val="100000"/>
              </a:lnSpc>
              <a:defRPr sz="4200">
                <a:solidFill>
                  <a:srgbClr val="000000"/>
                </a:solidFill>
                <a:latin typeface="+mj-lt"/>
                <a:ea typeface="+mj-ea"/>
                <a:cs typeface="+mj-cs"/>
                <a:sym typeface="Gill Sans"/>
              </a:defRPr>
            </a:pPr>
            <a:endParaRPr/>
          </a:p>
        </p:txBody>
      </p:sp>
      <p:sp>
        <p:nvSpPr>
          <p:cNvPr id="583" name="Shape"/>
          <p:cNvSpPr>
            <a:spLocks noGrp="1"/>
          </p:cNvSpPr>
          <p:nvPr>
            <p:ph type="body" idx="31"/>
          </p:nvPr>
        </p:nvSpPr>
        <p:spPr>
          <a:custGeom>
            <a:avLst/>
            <a:gdLst/>
            <a:ahLst/>
            <a:cxnLst>
              <a:cxn ang="0">
                <a:pos x="wd2" y="hd2"/>
              </a:cxn>
              <a:cxn ang="5400000">
                <a:pos x="wd2" y="hd2"/>
              </a:cxn>
              <a:cxn ang="10800000">
                <a:pos x="wd2" y="hd2"/>
              </a:cxn>
              <a:cxn ang="16200000">
                <a:pos x="wd2" y="hd2"/>
              </a:cxn>
            </a:cxnLst>
            <a:rect l="0" t="0" r="r" b="b"/>
            <a:pathLst>
              <a:path w="20146" h="20524" extrusionOk="0">
                <a:moveTo>
                  <a:pt x="19850" y="6130"/>
                </a:moveTo>
                <a:cubicBezTo>
                  <a:pt x="20963" y="10414"/>
                  <a:pt x="18850" y="14744"/>
                  <a:pt x="14877" y="17790"/>
                </a:cubicBezTo>
                <a:cubicBezTo>
                  <a:pt x="12277" y="19784"/>
                  <a:pt x="8979" y="21076"/>
                  <a:pt x="5838" y="20291"/>
                </a:cubicBezTo>
                <a:cubicBezTo>
                  <a:pt x="2584" y="19478"/>
                  <a:pt x="799" y="16784"/>
                  <a:pt x="218" y="13835"/>
                </a:cubicBezTo>
                <a:cubicBezTo>
                  <a:pt x="-637" y="9494"/>
                  <a:pt x="1016" y="5030"/>
                  <a:pt x="5191" y="2175"/>
                </a:cubicBezTo>
                <a:cubicBezTo>
                  <a:pt x="7823" y="374"/>
                  <a:pt x="11188" y="-524"/>
                  <a:pt x="14232" y="320"/>
                </a:cubicBezTo>
                <a:cubicBezTo>
                  <a:pt x="17232" y="1151"/>
                  <a:pt x="19158" y="3467"/>
                  <a:pt x="19850" y="6130"/>
                </a:cubicBezTo>
                <a:close/>
              </a:path>
            </a:pathLst>
          </a:custGeom>
        </p:spPr>
        <p:txBody>
          <a:bodyPr/>
          <a:lstStyle/>
          <a:p>
            <a:pPr algn="ctr">
              <a:lnSpc>
                <a:spcPct val="100000"/>
              </a:lnSpc>
              <a:defRPr sz="4200">
                <a:solidFill>
                  <a:srgbClr val="000000"/>
                </a:solidFill>
                <a:latin typeface="+mj-lt"/>
                <a:ea typeface="+mj-ea"/>
                <a:cs typeface="+mj-cs"/>
                <a:sym typeface="Gill Sans"/>
              </a:defRPr>
            </a:pPr>
            <a:endParaRPr/>
          </a:p>
        </p:txBody>
      </p:sp>
      <p:sp>
        <p:nvSpPr>
          <p:cNvPr id="584" name="Shape"/>
          <p:cNvSpPr>
            <a:spLocks noGrp="1"/>
          </p:cNvSpPr>
          <p:nvPr>
            <p:ph type="body" idx="32"/>
          </p:nvPr>
        </p:nvSpPr>
        <p:spPr>
          <a:custGeom>
            <a:avLst/>
            <a:gdLst/>
            <a:ahLst/>
            <a:cxnLst>
              <a:cxn ang="0">
                <a:pos x="wd2" y="hd2"/>
              </a:cxn>
              <a:cxn ang="5400000">
                <a:pos x="wd2" y="hd2"/>
              </a:cxn>
              <a:cxn ang="10800000">
                <a:pos x="wd2" y="hd2"/>
              </a:cxn>
              <a:cxn ang="16200000">
                <a:pos x="wd2" y="hd2"/>
              </a:cxn>
            </a:cxnLst>
            <a:rect l="0" t="0" r="r" b="b"/>
            <a:pathLst>
              <a:path w="20146" h="20524" extrusionOk="0">
                <a:moveTo>
                  <a:pt x="19850" y="6130"/>
                </a:moveTo>
                <a:cubicBezTo>
                  <a:pt x="20963" y="10414"/>
                  <a:pt x="18850" y="14744"/>
                  <a:pt x="14877" y="17790"/>
                </a:cubicBezTo>
                <a:cubicBezTo>
                  <a:pt x="12277" y="19784"/>
                  <a:pt x="8979" y="21076"/>
                  <a:pt x="5838" y="20291"/>
                </a:cubicBezTo>
                <a:cubicBezTo>
                  <a:pt x="2584" y="19478"/>
                  <a:pt x="799" y="16784"/>
                  <a:pt x="218" y="13835"/>
                </a:cubicBezTo>
                <a:cubicBezTo>
                  <a:pt x="-637" y="9494"/>
                  <a:pt x="1016" y="5030"/>
                  <a:pt x="5191" y="2175"/>
                </a:cubicBezTo>
                <a:cubicBezTo>
                  <a:pt x="7823" y="374"/>
                  <a:pt x="11188" y="-524"/>
                  <a:pt x="14232" y="320"/>
                </a:cubicBezTo>
                <a:cubicBezTo>
                  <a:pt x="17232" y="1151"/>
                  <a:pt x="19158" y="3467"/>
                  <a:pt x="19850" y="6130"/>
                </a:cubicBezTo>
                <a:close/>
              </a:path>
            </a:pathLst>
          </a:custGeom>
        </p:spPr>
        <p:txBody>
          <a:bodyPr/>
          <a:lstStyle/>
          <a:p>
            <a:pPr algn="ctr">
              <a:lnSpc>
                <a:spcPct val="100000"/>
              </a:lnSpc>
              <a:defRPr sz="4200">
                <a:solidFill>
                  <a:srgbClr val="000000"/>
                </a:solidFill>
                <a:latin typeface="+mj-lt"/>
                <a:ea typeface="+mj-ea"/>
                <a:cs typeface="+mj-cs"/>
                <a:sym typeface="Gill Sans"/>
              </a:defRPr>
            </a:pPr>
            <a:endParaRPr/>
          </a:p>
        </p:txBody>
      </p:sp>
      <p:sp>
        <p:nvSpPr>
          <p:cNvPr id="585" name="Shape"/>
          <p:cNvSpPr>
            <a:spLocks noGrp="1"/>
          </p:cNvSpPr>
          <p:nvPr>
            <p:ph type="body" idx="33"/>
          </p:nvPr>
        </p:nvSpPr>
        <p:spPr>
          <a:custGeom>
            <a:avLst/>
            <a:gdLst/>
            <a:ahLst/>
            <a:cxnLst>
              <a:cxn ang="0">
                <a:pos x="wd2" y="hd2"/>
              </a:cxn>
              <a:cxn ang="5400000">
                <a:pos x="wd2" y="hd2"/>
              </a:cxn>
              <a:cxn ang="10800000">
                <a:pos x="wd2" y="hd2"/>
              </a:cxn>
              <a:cxn ang="16200000">
                <a:pos x="wd2" y="hd2"/>
              </a:cxn>
            </a:cxnLst>
            <a:rect l="0" t="0" r="r" b="b"/>
            <a:pathLst>
              <a:path w="20146" h="20524" extrusionOk="0">
                <a:moveTo>
                  <a:pt x="19850" y="6130"/>
                </a:moveTo>
                <a:cubicBezTo>
                  <a:pt x="20963" y="10414"/>
                  <a:pt x="18850" y="14744"/>
                  <a:pt x="14877" y="17790"/>
                </a:cubicBezTo>
                <a:cubicBezTo>
                  <a:pt x="12277" y="19784"/>
                  <a:pt x="8979" y="21076"/>
                  <a:pt x="5838" y="20291"/>
                </a:cubicBezTo>
                <a:cubicBezTo>
                  <a:pt x="2584" y="19478"/>
                  <a:pt x="799" y="16784"/>
                  <a:pt x="218" y="13835"/>
                </a:cubicBezTo>
                <a:cubicBezTo>
                  <a:pt x="-637" y="9494"/>
                  <a:pt x="1016" y="5030"/>
                  <a:pt x="5191" y="2175"/>
                </a:cubicBezTo>
                <a:cubicBezTo>
                  <a:pt x="7823" y="374"/>
                  <a:pt x="11188" y="-524"/>
                  <a:pt x="14232" y="320"/>
                </a:cubicBezTo>
                <a:cubicBezTo>
                  <a:pt x="17232" y="1151"/>
                  <a:pt x="19158" y="3467"/>
                  <a:pt x="19850" y="6130"/>
                </a:cubicBezTo>
                <a:close/>
              </a:path>
            </a:pathLst>
          </a:custGeom>
        </p:spPr>
        <p:txBody>
          <a:bodyPr/>
          <a:lstStyle/>
          <a:p>
            <a:pPr algn="ctr">
              <a:lnSpc>
                <a:spcPct val="100000"/>
              </a:lnSpc>
              <a:defRPr sz="4200">
                <a:solidFill>
                  <a:srgbClr val="000000"/>
                </a:solidFill>
                <a:latin typeface="+mj-lt"/>
                <a:ea typeface="+mj-ea"/>
                <a:cs typeface="+mj-cs"/>
                <a:sym typeface="Gill Sans"/>
              </a:defRPr>
            </a:pPr>
            <a:endParaRPr/>
          </a:p>
        </p:txBody>
      </p:sp>
      <p:sp>
        <p:nvSpPr>
          <p:cNvPr id="586" name="Shape"/>
          <p:cNvSpPr>
            <a:spLocks noGrp="1"/>
          </p:cNvSpPr>
          <p:nvPr>
            <p:ph type="body" idx="34"/>
          </p:nvPr>
        </p:nvSpPr>
        <p:spPr>
          <a:custGeom>
            <a:avLst/>
            <a:gdLst/>
            <a:ahLst/>
            <a:cxnLst>
              <a:cxn ang="0">
                <a:pos x="wd2" y="hd2"/>
              </a:cxn>
              <a:cxn ang="5400000">
                <a:pos x="wd2" y="hd2"/>
              </a:cxn>
              <a:cxn ang="10800000">
                <a:pos x="wd2" y="hd2"/>
              </a:cxn>
              <a:cxn ang="16200000">
                <a:pos x="wd2" y="hd2"/>
              </a:cxn>
            </a:cxnLst>
            <a:rect l="0" t="0" r="r" b="b"/>
            <a:pathLst>
              <a:path w="20146" h="20524" extrusionOk="0">
                <a:moveTo>
                  <a:pt x="19850" y="6130"/>
                </a:moveTo>
                <a:cubicBezTo>
                  <a:pt x="20963" y="10414"/>
                  <a:pt x="18850" y="14744"/>
                  <a:pt x="14877" y="17790"/>
                </a:cubicBezTo>
                <a:cubicBezTo>
                  <a:pt x="12277" y="19784"/>
                  <a:pt x="8979" y="21076"/>
                  <a:pt x="5838" y="20291"/>
                </a:cubicBezTo>
                <a:cubicBezTo>
                  <a:pt x="2584" y="19478"/>
                  <a:pt x="799" y="16784"/>
                  <a:pt x="218" y="13835"/>
                </a:cubicBezTo>
                <a:cubicBezTo>
                  <a:pt x="-637" y="9494"/>
                  <a:pt x="1016" y="5030"/>
                  <a:pt x="5191" y="2175"/>
                </a:cubicBezTo>
                <a:cubicBezTo>
                  <a:pt x="7823" y="374"/>
                  <a:pt x="11188" y="-524"/>
                  <a:pt x="14232" y="320"/>
                </a:cubicBezTo>
                <a:cubicBezTo>
                  <a:pt x="17232" y="1151"/>
                  <a:pt x="19158" y="3467"/>
                  <a:pt x="19850" y="6130"/>
                </a:cubicBezTo>
                <a:close/>
              </a:path>
            </a:pathLst>
          </a:custGeom>
        </p:spPr>
        <p:txBody>
          <a:bodyPr/>
          <a:lstStyle/>
          <a:p>
            <a:pPr algn="ctr">
              <a:lnSpc>
                <a:spcPct val="100000"/>
              </a:lnSpc>
              <a:defRPr sz="4200">
                <a:solidFill>
                  <a:srgbClr val="000000"/>
                </a:solidFill>
                <a:latin typeface="+mj-lt"/>
                <a:ea typeface="+mj-ea"/>
                <a:cs typeface="+mj-cs"/>
                <a:sym typeface="Gill Sans"/>
              </a:defRPr>
            </a:pPr>
            <a:endParaRPr/>
          </a:p>
        </p:txBody>
      </p:sp>
      <p:sp>
        <p:nvSpPr>
          <p:cNvPr id="587" name="Shape"/>
          <p:cNvSpPr>
            <a:spLocks noGrp="1"/>
          </p:cNvSpPr>
          <p:nvPr>
            <p:ph type="body" idx="35"/>
          </p:nvPr>
        </p:nvSpPr>
        <p:spPr>
          <a:custGeom>
            <a:avLst/>
            <a:gdLst/>
            <a:ahLst/>
            <a:cxnLst>
              <a:cxn ang="0">
                <a:pos x="wd2" y="hd2"/>
              </a:cxn>
              <a:cxn ang="5400000">
                <a:pos x="wd2" y="hd2"/>
              </a:cxn>
              <a:cxn ang="10800000">
                <a:pos x="wd2" y="hd2"/>
              </a:cxn>
              <a:cxn ang="16200000">
                <a:pos x="wd2" y="hd2"/>
              </a:cxn>
            </a:cxnLst>
            <a:rect l="0" t="0" r="r" b="b"/>
            <a:pathLst>
              <a:path w="20146" h="20524" extrusionOk="0">
                <a:moveTo>
                  <a:pt x="19850" y="6130"/>
                </a:moveTo>
                <a:cubicBezTo>
                  <a:pt x="20963" y="10414"/>
                  <a:pt x="18850" y="14744"/>
                  <a:pt x="14877" y="17790"/>
                </a:cubicBezTo>
                <a:cubicBezTo>
                  <a:pt x="12277" y="19784"/>
                  <a:pt x="8979" y="21076"/>
                  <a:pt x="5838" y="20291"/>
                </a:cubicBezTo>
                <a:cubicBezTo>
                  <a:pt x="2584" y="19478"/>
                  <a:pt x="799" y="16784"/>
                  <a:pt x="218" y="13835"/>
                </a:cubicBezTo>
                <a:cubicBezTo>
                  <a:pt x="-637" y="9494"/>
                  <a:pt x="1016" y="5030"/>
                  <a:pt x="5191" y="2175"/>
                </a:cubicBezTo>
                <a:cubicBezTo>
                  <a:pt x="7823" y="374"/>
                  <a:pt x="11188" y="-524"/>
                  <a:pt x="14232" y="320"/>
                </a:cubicBezTo>
                <a:cubicBezTo>
                  <a:pt x="17232" y="1151"/>
                  <a:pt x="19158" y="3467"/>
                  <a:pt x="19850" y="6130"/>
                </a:cubicBezTo>
                <a:close/>
              </a:path>
            </a:pathLst>
          </a:custGeom>
        </p:spPr>
        <p:txBody>
          <a:bodyPr/>
          <a:lstStyle/>
          <a:p>
            <a:pPr algn="ctr">
              <a:lnSpc>
                <a:spcPct val="100000"/>
              </a:lnSpc>
              <a:defRPr sz="4200">
                <a:solidFill>
                  <a:srgbClr val="000000"/>
                </a:solidFill>
                <a:latin typeface="+mj-lt"/>
                <a:ea typeface="+mj-ea"/>
                <a:cs typeface="+mj-cs"/>
                <a:sym typeface="Gill Sans"/>
              </a:defRPr>
            </a:pPr>
            <a:endParaRPr/>
          </a:p>
        </p:txBody>
      </p:sp>
      <p:sp>
        <p:nvSpPr>
          <p:cNvPr id="588" name="Shape"/>
          <p:cNvSpPr>
            <a:spLocks noGrp="1"/>
          </p:cNvSpPr>
          <p:nvPr>
            <p:ph type="body" idx="36"/>
          </p:nvPr>
        </p:nvSpPr>
        <p:spPr>
          <a:custGeom>
            <a:avLst/>
            <a:gdLst/>
            <a:ahLst/>
            <a:cxnLst>
              <a:cxn ang="0">
                <a:pos x="wd2" y="hd2"/>
              </a:cxn>
              <a:cxn ang="5400000">
                <a:pos x="wd2" y="hd2"/>
              </a:cxn>
              <a:cxn ang="10800000">
                <a:pos x="wd2" y="hd2"/>
              </a:cxn>
              <a:cxn ang="16200000">
                <a:pos x="wd2" y="hd2"/>
              </a:cxn>
            </a:cxnLst>
            <a:rect l="0" t="0" r="r" b="b"/>
            <a:pathLst>
              <a:path w="20146" h="20524" extrusionOk="0">
                <a:moveTo>
                  <a:pt x="19850" y="6130"/>
                </a:moveTo>
                <a:cubicBezTo>
                  <a:pt x="20963" y="10414"/>
                  <a:pt x="18850" y="14744"/>
                  <a:pt x="14877" y="17790"/>
                </a:cubicBezTo>
                <a:cubicBezTo>
                  <a:pt x="12277" y="19784"/>
                  <a:pt x="8979" y="21076"/>
                  <a:pt x="5838" y="20291"/>
                </a:cubicBezTo>
                <a:cubicBezTo>
                  <a:pt x="2584" y="19478"/>
                  <a:pt x="799" y="16784"/>
                  <a:pt x="218" y="13835"/>
                </a:cubicBezTo>
                <a:cubicBezTo>
                  <a:pt x="-637" y="9494"/>
                  <a:pt x="1016" y="5030"/>
                  <a:pt x="5191" y="2175"/>
                </a:cubicBezTo>
                <a:cubicBezTo>
                  <a:pt x="7823" y="374"/>
                  <a:pt x="11188" y="-524"/>
                  <a:pt x="14232" y="320"/>
                </a:cubicBezTo>
                <a:cubicBezTo>
                  <a:pt x="17232" y="1151"/>
                  <a:pt x="19158" y="3467"/>
                  <a:pt x="19850" y="6130"/>
                </a:cubicBezTo>
                <a:close/>
              </a:path>
            </a:pathLst>
          </a:custGeom>
        </p:spPr>
        <p:txBody>
          <a:bodyPr/>
          <a:lstStyle/>
          <a:p>
            <a:pPr algn="ctr">
              <a:lnSpc>
                <a:spcPct val="100000"/>
              </a:lnSpc>
              <a:defRPr sz="4200">
                <a:solidFill>
                  <a:srgbClr val="000000"/>
                </a:solidFill>
                <a:latin typeface="+mj-lt"/>
                <a:ea typeface="+mj-ea"/>
                <a:cs typeface="+mj-cs"/>
                <a:sym typeface="Gill Sans"/>
              </a:defRPr>
            </a:pPr>
            <a:endParaRPr/>
          </a:p>
        </p:txBody>
      </p:sp>
      <p:sp>
        <p:nvSpPr>
          <p:cNvPr id="589" name="Ipsum Bibendum"/>
          <p:cNvSpPr txBox="1">
            <a:spLocks noGrp="1"/>
          </p:cNvSpPr>
          <p:nvPr>
            <p:ph type="body" idx="37"/>
          </p:nvPr>
        </p:nvSpPr>
        <p:spPr>
          <a:prstGeom prst="rect">
            <a:avLst/>
          </a:prstGeom>
        </p:spPr>
        <p:txBody>
          <a:bodyPr/>
          <a:lstStyle/>
          <a:p>
            <a:r>
              <a:t>Ipsum Bibendum</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 name="Vivamus vel laoreet rutrum jsuto dolar vel faucibus…"/>
          <p:cNvSpPr txBox="1">
            <a:spLocks noGrp="1"/>
          </p:cNvSpPr>
          <p:nvPr>
            <p:ph type="title"/>
          </p:nvPr>
        </p:nvSpPr>
        <p:spPr>
          <a:prstGeom prst="rect">
            <a:avLst/>
          </a:prstGeom>
        </p:spPr>
        <p:txBody>
          <a:bodyPr/>
          <a:lstStyle/>
          <a:p>
            <a:r>
              <a:t>Vivamus vel laoreet rutrum jsuto dolar vel faucibus </a:t>
            </a:r>
          </a:p>
          <a:p>
            <a:r>
              <a:t>dolor auctor.</a:t>
            </a:r>
          </a:p>
        </p:txBody>
      </p:sp>
      <p:sp>
        <p:nvSpPr>
          <p:cNvPr id="592" name="Shape"/>
          <p:cNvSpPr>
            <a:spLocks noGrp="1"/>
          </p:cNvSpPr>
          <p:nvPr>
            <p:ph type="body" idx="13"/>
          </p:nvPr>
        </p:nvSpPr>
        <p:spPr>
          <a:custGeom>
            <a:avLst/>
            <a:gdLst/>
            <a:ahLst/>
            <a:cxnLst>
              <a:cxn ang="0">
                <a:pos x="wd2" y="hd2"/>
              </a:cxn>
              <a:cxn ang="5400000">
                <a:pos x="wd2" y="hd2"/>
              </a:cxn>
              <a:cxn ang="10800000">
                <a:pos x="wd2" y="hd2"/>
              </a:cxn>
              <a:cxn ang="16200000">
                <a:pos x="wd2" y="hd2"/>
              </a:cxn>
            </a:cxnLst>
            <a:rect l="0" t="0" r="r" b="b"/>
            <a:pathLst>
              <a:path w="20146" h="20524" extrusionOk="0">
                <a:moveTo>
                  <a:pt x="19850" y="6130"/>
                </a:moveTo>
                <a:cubicBezTo>
                  <a:pt x="20963" y="10414"/>
                  <a:pt x="18850" y="14744"/>
                  <a:pt x="14877" y="17790"/>
                </a:cubicBezTo>
                <a:cubicBezTo>
                  <a:pt x="12277" y="19784"/>
                  <a:pt x="8979" y="21076"/>
                  <a:pt x="5838" y="20291"/>
                </a:cubicBezTo>
                <a:cubicBezTo>
                  <a:pt x="2584" y="19478"/>
                  <a:pt x="799" y="16784"/>
                  <a:pt x="218" y="13835"/>
                </a:cubicBezTo>
                <a:cubicBezTo>
                  <a:pt x="-637" y="9494"/>
                  <a:pt x="1016" y="5030"/>
                  <a:pt x="5191" y="2175"/>
                </a:cubicBezTo>
                <a:cubicBezTo>
                  <a:pt x="7823" y="374"/>
                  <a:pt x="11188" y="-524"/>
                  <a:pt x="14232" y="320"/>
                </a:cubicBezTo>
                <a:cubicBezTo>
                  <a:pt x="17232" y="1151"/>
                  <a:pt x="19158" y="3467"/>
                  <a:pt x="19850" y="6130"/>
                </a:cubicBezTo>
                <a:close/>
              </a:path>
            </a:pathLst>
          </a:custGeom>
        </p:spPr>
        <p:txBody>
          <a:bodyPr/>
          <a:lstStyle/>
          <a:p>
            <a:pPr algn="ctr">
              <a:lnSpc>
                <a:spcPct val="100000"/>
              </a:lnSpc>
              <a:defRPr sz="4200">
                <a:solidFill>
                  <a:srgbClr val="000000"/>
                </a:solidFill>
                <a:latin typeface="+mj-lt"/>
                <a:ea typeface="+mj-ea"/>
                <a:cs typeface="+mj-cs"/>
                <a:sym typeface="Gill Sans"/>
              </a:defRPr>
            </a:pPr>
            <a:endParaRPr/>
          </a:p>
        </p:txBody>
      </p:sp>
      <p:pic>
        <p:nvPicPr>
          <p:cNvPr id="593" name="Image" descr="Image"/>
          <p:cNvPicPr>
            <a:picLocks noGrp="1" noChangeAspect="1"/>
          </p:cNvPicPr>
          <p:nvPr>
            <p:ph type="pic" idx="14"/>
          </p:nvPr>
        </p:nvPicPr>
        <p:blipFill>
          <a:blip r:embed="rId2"/>
          <a:srcRect l="30917" r="24482" b="24098"/>
          <a:stretch>
            <a:fillRect/>
          </a:stretch>
        </p:blipFill>
        <p:spPr>
          <a:xfrm>
            <a:off x="1560758" y="3085019"/>
            <a:ext cx="2363161" cy="3575953"/>
          </a:xfrm>
          <a:custGeom>
            <a:avLst/>
            <a:gdLst/>
            <a:ahLst/>
            <a:cxnLst>
              <a:cxn ang="0">
                <a:pos x="wd2" y="hd2"/>
              </a:cxn>
              <a:cxn ang="5400000">
                <a:pos x="wd2" y="hd2"/>
              </a:cxn>
              <a:cxn ang="10800000">
                <a:pos x="wd2" y="hd2"/>
              </a:cxn>
              <a:cxn ang="16200000">
                <a:pos x="wd2" y="hd2"/>
              </a:cxn>
            </a:cxnLst>
            <a:rect l="0" t="0" r="r" b="b"/>
            <a:pathLst>
              <a:path w="21195" h="21119" extrusionOk="0">
                <a:moveTo>
                  <a:pt x="27" y="0"/>
                </a:moveTo>
                <a:lnTo>
                  <a:pt x="27" y="12706"/>
                </a:lnTo>
                <a:cubicBezTo>
                  <a:pt x="-9" y="13145"/>
                  <a:pt x="-10" y="13587"/>
                  <a:pt x="27" y="14030"/>
                </a:cubicBezTo>
                <a:lnTo>
                  <a:pt x="27" y="14086"/>
                </a:lnTo>
                <a:lnTo>
                  <a:pt x="34" y="14084"/>
                </a:lnTo>
                <a:cubicBezTo>
                  <a:pt x="70" y="14486"/>
                  <a:pt x="127" y="14887"/>
                  <a:pt x="223" y="15289"/>
                </a:cubicBezTo>
                <a:cubicBezTo>
                  <a:pt x="834" y="17859"/>
                  <a:pt x="2713" y="20208"/>
                  <a:pt x="6139" y="20916"/>
                </a:cubicBezTo>
                <a:cubicBezTo>
                  <a:pt x="9446" y="21600"/>
                  <a:pt x="12919" y="20474"/>
                  <a:pt x="15657" y="18736"/>
                </a:cubicBezTo>
                <a:cubicBezTo>
                  <a:pt x="19421" y="16347"/>
                  <a:pt x="21590" y="13052"/>
                  <a:pt x="21135" y="9696"/>
                </a:cubicBezTo>
                <a:lnTo>
                  <a:pt x="21171" y="9689"/>
                </a:lnTo>
                <a:lnTo>
                  <a:pt x="21171" y="0"/>
                </a:lnTo>
                <a:lnTo>
                  <a:pt x="27" y="0"/>
                </a:lnTo>
                <a:close/>
              </a:path>
            </a:pathLst>
          </a:custGeom>
        </p:spPr>
      </p:pic>
      <p:sp>
        <p:nvSpPr>
          <p:cNvPr id="594" name="Shape"/>
          <p:cNvSpPr>
            <a:spLocks noGrp="1"/>
          </p:cNvSpPr>
          <p:nvPr>
            <p:ph type="body" idx="15"/>
          </p:nvPr>
        </p:nvSpPr>
        <p:spPr>
          <a:custGeom>
            <a:avLst/>
            <a:gdLst/>
            <a:ahLst/>
            <a:cxnLst>
              <a:cxn ang="0">
                <a:pos x="wd2" y="hd2"/>
              </a:cxn>
              <a:cxn ang="5400000">
                <a:pos x="wd2" y="hd2"/>
              </a:cxn>
              <a:cxn ang="10800000">
                <a:pos x="wd2" y="hd2"/>
              </a:cxn>
              <a:cxn ang="16200000">
                <a:pos x="wd2" y="hd2"/>
              </a:cxn>
            </a:cxnLst>
            <a:rect l="0" t="0" r="r" b="b"/>
            <a:pathLst>
              <a:path w="20146" h="20524" extrusionOk="0">
                <a:moveTo>
                  <a:pt x="19850" y="6130"/>
                </a:moveTo>
                <a:cubicBezTo>
                  <a:pt x="20963" y="10414"/>
                  <a:pt x="18850" y="14744"/>
                  <a:pt x="14877" y="17790"/>
                </a:cubicBezTo>
                <a:cubicBezTo>
                  <a:pt x="12277" y="19784"/>
                  <a:pt x="8979" y="21076"/>
                  <a:pt x="5838" y="20291"/>
                </a:cubicBezTo>
                <a:cubicBezTo>
                  <a:pt x="2584" y="19478"/>
                  <a:pt x="799" y="16784"/>
                  <a:pt x="218" y="13835"/>
                </a:cubicBezTo>
                <a:cubicBezTo>
                  <a:pt x="-637" y="9494"/>
                  <a:pt x="1016" y="5030"/>
                  <a:pt x="5191" y="2175"/>
                </a:cubicBezTo>
                <a:cubicBezTo>
                  <a:pt x="7823" y="374"/>
                  <a:pt x="11188" y="-524"/>
                  <a:pt x="14232" y="320"/>
                </a:cubicBezTo>
                <a:cubicBezTo>
                  <a:pt x="17232" y="1151"/>
                  <a:pt x="19158" y="3467"/>
                  <a:pt x="19850" y="6130"/>
                </a:cubicBezTo>
                <a:close/>
              </a:path>
            </a:pathLst>
          </a:custGeom>
        </p:spPr>
        <p:txBody>
          <a:bodyPr/>
          <a:lstStyle/>
          <a:p>
            <a:pPr algn="ctr">
              <a:lnSpc>
                <a:spcPct val="100000"/>
              </a:lnSpc>
              <a:defRPr sz="4200">
                <a:solidFill>
                  <a:srgbClr val="000000"/>
                </a:solidFill>
                <a:latin typeface="+mj-lt"/>
                <a:ea typeface="+mj-ea"/>
                <a:cs typeface="+mj-cs"/>
                <a:sym typeface="Gill Sans"/>
              </a:defRPr>
            </a:pPr>
            <a:endParaRPr/>
          </a:p>
        </p:txBody>
      </p:sp>
      <p:pic>
        <p:nvPicPr>
          <p:cNvPr id="595" name="Image" descr="Image"/>
          <p:cNvPicPr>
            <a:picLocks noGrp="1" noChangeAspect="1"/>
          </p:cNvPicPr>
          <p:nvPr>
            <p:ph type="pic" idx="16"/>
          </p:nvPr>
        </p:nvPicPr>
        <p:blipFill>
          <a:blip r:embed="rId3"/>
          <a:srcRect l="8356" r="8345"/>
          <a:stretch>
            <a:fillRect/>
          </a:stretch>
        </p:blipFill>
        <p:spPr>
          <a:xfrm>
            <a:off x="9057087" y="3047781"/>
            <a:ext cx="2363161" cy="3583596"/>
          </a:xfrm>
          <a:custGeom>
            <a:avLst/>
            <a:gdLst/>
            <a:ahLst/>
            <a:cxnLst>
              <a:cxn ang="0">
                <a:pos x="wd2" y="hd2"/>
              </a:cxn>
              <a:cxn ang="5400000">
                <a:pos x="wd2" y="hd2"/>
              </a:cxn>
              <a:cxn ang="10800000">
                <a:pos x="wd2" y="hd2"/>
              </a:cxn>
              <a:cxn ang="16200000">
                <a:pos x="wd2" y="hd2"/>
              </a:cxn>
            </a:cxnLst>
            <a:rect l="0" t="0" r="r" b="b"/>
            <a:pathLst>
              <a:path w="21195" h="21120" extrusionOk="0">
                <a:moveTo>
                  <a:pt x="27" y="0"/>
                </a:moveTo>
                <a:lnTo>
                  <a:pt x="27" y="12724"/>
                </a:lnTo>
                <a:cubicBezTo>
                  <a:pt x="-9" y="13162"/>
                  <a:pt x="-10" y="13603"/>
                  <a:pt x="27" y="14046"/>
                </a:cubicBezTo>
                <a:lnTo>
                  <a:pt x="27" y="14102"/>
                </a:lnTo>
                <a:lnTo>
                  <a:pt x="34" y="14099"/>
                </a:lnTo>
                <a:cubicBezTo>
                  <a:pt x="70" y="14500"/>
                  <a:pt x="127" y="14901"/>
                  <a:pt x="223" y="15302"/>
                </a:cubicBezTo>
                <a:cubicBezTo>
                  <a:pt x="834" y="17866"/>
                  <a:pt x="2713" y="20211"/>
                  <a:pt x="6139" y="20917"/>
                </a:cubicBezTo>
                <a:cubicBezTo>
                  <a:pt x="9446" y="21600"/>
                  <a:pt x="12919" y="20476"/>
                  <a:pt x="15657" y="18742"/>
                </a:cubicBezTo>
                <a:cubicBezTo>
                  <a:pt x="19421" y="16358"/>
                  <a:pt x="21590" y="13070"/>
                  <a:pt x="21135" y="9721"/>
                </a:cubicBezTo>
                <a:lnTo>
                  <a:pt x="21171" y="9714"/>
                </a:lnTo>
                <a:lnTo>
                  <a:pt x="21171" y="0"/>
                </a:lnTo>
                <a:lnTo>
                  <a:pt x="27" y="0"/>
                </a:lnTo>
                <a:close/>
              </a:path>
            </a:pathLst>
          </a:custGeom>
        </p:spPr>
      </p:pic>
      <p:sp>
        <p:nvSpPr>
          <p:cNvPr id="596" name="Shape"/>
          <p:cNvSpPr>
            <a:spLocks noGrp="1"/>
          </p:cNvSpPr>
          <p:nvPr>
            <p:ph type="body" idx="17"/>
          </p:nvPr>
        </p:nvSpPr>
        <p:spPr>
          <a:custGeom>
            <a:avLst/>
            <a:gdLst/>
            <a:ahLst/>
            <a:cxnLst>
              <a:cxn ang="0">
                <a:pos x="wd2" y="hd2"/>
              </a:cxn>
              <a:cxn ang="5400000">
                <a:pos x="wd2" y="hd2"/>
              </a:cxn>
              <a:cxn ang="10800000">
                <a:pos x="wd2" y="hd2"/>
              </a:cxn>
              <a:cxn ang="16200000">
                <a:pos x="wd2" y="hd2"/>
              </a:cxn>
            </a:cxnLst>
            <a:rect l="0" t="0" r="r" b="b"/>
            <a:pathLst>
              <a:path w="20146" h="20524" extrusionOk="0">
                <a:moveTo>
                  <a:pt x="19850" y="6130"/>
                </a:moveTo>
                <a:cubicBezTo>
                  <a:pt x="20963" y="10414"/>
                  <a:pt x="18850" y="14744"/>
                  <a:pt x="14877" y="17790"/>
                </a:cubicBezTo>
                <a:cubicBezTo>
                  <a:pt x="12277" y="19784"/>
                  <a:pt x="8979" y="21076"/>
                  <a:pt x="5838" y="20291"/>
                </a:cubicBezTo>
                <a:cubicBezTo>
                  <a:pt x="2584" y="19478"/>
                  <a:pt x="799" y="16784"/>
                  <a:pt x="218" y="13835"/>
                </a:cubicBezTo>
                <a:cubicBezTo>
                  <a:pt x="-637" y="9494"/>
                  <a:pt x="1016" y="5030"/>
                  <a:pt x="5191" y="2175"/>
                </a:cubicBezTo>
                <a:cubicBezTo>
                  <a:pt x="7823" y="374"/>
                  <a:pt x="11188" y="-524"/>
                  <a:pt x="14232" y="320"/>
                </a:cubicBezTo>
                <a:cubicBezTo>
                  <a:pt x="17232" y="1151"/>
                  <a:pt x="19158" y="3467"/>
                  <a:pt x="19850" y="6130"/>
                </a:cubicBezTo>
                <a:close/>
              </a:path>
            </a:pathLst>
          </a:custGeom>
        </p:spPr>
        <p:txBody>
          <a:bodyPr/>
          <a:lstStyle/>
          <a:p>
            <a:pPr algn="ctr">
              <a:lnSpc>
                <a:spcPct val="100000"/>
              </a:lnSpc>
              <a:defRPr sz="4200">
                <a:solidFill>
                  <a:srgbClr val="000000"/>
                </a:solidFill>
                <a:latin typeface="+mj-lt"/>
                <a:ea typeface="+mj-ea"/>
                <a:cs typeface="+mj-cs"/>
                <a:sym typeface="Gill Sans"/>
              </a:defRPr>
            </a:pPr>
            <a:endParaRPr/>
          </a:p>
        </p:txBody>
      </p:sp>
      <p:pic>
        <p:nvPicPr>
          <p:cNvPr id="597" name="Photo-Placeholder-25" descr="Photo-Placeholder-25"/>
          <p:cNvPicPr>
            <a:picLocks noGrp="1" noChangeAspect="1"/>
          </p:cNvPicPr>
          <p:nvPr>
            <p:ph type="pic" idx="18"/>
          </p:nvPr>
        </p:nvPicPr>
        <p:blipFill>
          <a:blip r:embed="rId4"/>
          <a:srcRect l="1" t="246" r="10" b="39779"/>
          <a:stretch>
            <a:fillRect/>
          </a:stretch>
        </p:blipFill>
        <p:spPr>
          <a:xfrm>
            <a:off x="5693028" y="3073181"/>
            <a:ext cx="1772445" cy="3583596"/>
          </a:xfrm>
          <a:custGeom>
            <a:avLst/>
            <a:gdLst/>
            <a:ahLst/>
            <a:cxnLst>
              <a:cxn ang="0">
                <a:pos x="wd2" y="hd2"/>
              </a:cxn>
              <a:cxn ang="5400000">
                <a:pos x="wd2" y="hd2"/>
              </a:cxn>
              <a:cxn ang="10800000">
                <a:pos x="wd2" y="hd2"/>
              </a:cxn>
              <a:cxn ang="16200000">
                <a:pos x="wd2" y="hd2"/>
              </a:cxn>
            </a:cxnLst>
            <a:rect l="0" t="0" r="r" b="b"/>
            <a:pathLst>
              <a:path w="21600" h="21120" extrusionOk="0">
                <a:moveTo>
                  <a:pt x="0" y="0"/>
                </a:moveTo>
                <a:lnTo>
                  <a:pt x="0" y="19266"/>
                </a:lnTo>
                <a:cubicBezTo>
                  <a:pt x="1239" y="20030"/>
                  <a:pt x="2800" y="20622"/>
                  <a:pt x="4745" y="20917"/>
                </a:cubicBezTo>
                <a:cubicBezTo>
                  <a:pt x="9239" y="21600"/>
                  <a:pt x="13958" y="20476"/>
                  <a:pt x="17678" y="18742"/>
                </a:cubicBezTo>
                <a:cubicBezTo>
                  <a:pt x="19199" y="18033"/>
                  <a:pt x="20499" y="17237"/>
                  <a:pt x="21600" y="16389"/>
                </a:cubicBezTo>
                <a:lnTo>
                  <a:pt x="21600" y="0"/>
                </a:lnTo>
                <a:lnTo>
                  <a:pt x="0" y="0"/>
                </a:lnTo>
                <a:close/>
              </a:path>
            </a:pathLst>
          </a:custGeom>
        </p:spPr>
      </p:pic>
      <p:sp>
        <p:nvSpPr>
          <p:cNvPr id="598" name="Ipsum Ridiculus Bibendum"/>
          <p:cNvSpPr txBox="1">
            <a:spLocks noGrp="1"/>
          </p:cNvSpPr>
          <p:nvPr>
            <p:ph type="body" idx="19"/>
          </p:nvPr>
        </p:nvSpPr>
        <p:spPr>
          <a:prstGeom prst="rect">
            <a:avLst/>
          </a:prstGeom>
        </p:spPr>
        <p:txBody>
          <a:bodyPr/>
          <a:lstStyle/>
          <a:p>
            <a:r>
              <a:t>Ipsum Ridiculus Bibendum</a:t>
            </a:r>
          </a:p>
        </p:txBody>
      </p:sp>
      <p:sp>
        <p:nvSpPr>
          <p:cNvPr id="599" name="Donec id elit non mi porta gravida at eget metus. Donec id elit non mi porta gravida at eget metus."/>
          <p:cNvSpPr txBox="1">
            <a:spLocks noGrp="1"/>
          </p:cNvSpPr>
          <p:nvPr>
            <p:ph type="body" sz="quarter" idx="1"/>
          </p:nvPr>
        </p:nvSpPr>
        <p:spPr>
          <a:prstGeom prst="rect">
            <a:avLst/>
          </a:prstGeom>
        </p:spPr>
        <p:txBody>
          <a:bodyPr/>
          <a:lstStyle/>
          <a:p>
            <a:r>
              <a:t>Donec id elit non mi porta gravida at eget metus. Donec id elit non mi porta gravida at eget metus.</a:t>
            </a:r>
          </a:p>
        </p:txBody>
      </p:sp>
      <p:sp>
        <p:nvSpPr>
          <p:cNvPr id="600" name="Ipsum Ridiculus Bibendum"/>
          <p:cNvSpPr txBox="1">
            <a:spLocks noGrp="1"/>
          </p:cNvSpPr>
          <p:nvPr>
            <p:ph type="body" idx="20"/>
          </p:nvPr>
        </p:nvSpPr>
        <p:spPr>
          <a:prstGeom prst="rect">
            <a:avLst/>
          </a:prstGeom>
        </p:spPr>
        <p:txBody>
          <a:bodyPr/>
          <a:lstStyle/>
          <a:p>
            <a:r>
              <a:t>Ipsum Ridiculus Bibendum</a:t>
            </a:r>
          </a:p>
        </p:txBody>
      </p:sp>
      <p:sp>
        <p:nvSpPr>
          <p:cNvPr id="601" name="Vivamus sagittis lacus vel augue laoreet rutrum dolor auctor. Fusce dapibus, tellus ac, massa justo sit amet risus."/>
          <p:cNvSpPr txBox="1">
            <a:spLocks noGrp="1"/>
          </p:cNvSpPr>
          <p:nvPr>
            <p:ph type="body" idx="21"/>
          </p:nvPr>
        </p:nvSpPr>
        <p:spPr>
          <a:prstGeom prst="rect">
            <a:avLst/>
          </a:prstGeom>
        </p:spPr>
        <p:txBody>
          <a:bodyPr/>
          <a:lstStyle/>
          <a:p>
            <a:r>
              <a:t>Vivamus sagittis lacus vel augue laoreet rutrum dolor auctor. Fusce dapibus, tellus ac, massa justo sit amet risus.</a:t>
            </a:r>
          </a:p>
        </p:txBody>
      </p:sp>
      <p:sp>
        <p:nvSpPr>
          <p:cNvPr id="602" name="Ipsum Ridiculus Bibendum"/>
          <p:cNvSpPr txBox="1">
            <a:spLocks noGrp="1"/>
          </p:cNvSpPr>
          <p:nvPr>
            <p:ph type="body" idx="22"/>
          </p:nvPr>
        </p:nvSpPr>
        <p:spPr>
          <a:prstGeom prst="rect">
            <a:avLst/>
          </a:prstGeom>
        </p:spPr>
        <p:txBody>
          <a:bodyPr/>
          <a:lstStyle/>
          <a:p>
            <a:r>
              <a:t>Ipsum Ridiculus Bibendum</a:t>
            </a:r>
          </a:p>
        </p:txBody>
      </p:sp>
      <p:sp>
        <p:nvSpPr>
          <p:cNvPr id="603" name="Morbi leo risus, porta ac consectetur ac, vestibulum at eros. Lorem ipsum dolor sit amet, consectetur adipiscing elit."/>
          <p:cNvSpPr txBox="1">
            <a:spLocks noGrp="1"/>
          </p:cNvSpPr>
          <p:nvPr>
            <p:ph type="body" idx="23"/>
          </p:nvPr>
        </p:nvSpPr>
        <p:spPr>
          <a:prstGeom prst="rect">
            <a:avLst/>
          </a:prstGeom>
        </p:spPr>
        <p:txBody>
          <a:bodyPr/>
          <a:lstStyle/>
          <a:p>
            <a:r>
              <a:t>Morbi leo risus, porta ac consectetur ac, vestibulum at eros. Lorem ipsum dolor sit amet, consectetur adipiscing elit.</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8" name="Image" descr="Image"/>
          <p:cNvPicPr>
            <a:picLocks noGrp="1" noChangeAspect="1"/>
          </p:cNvPicPr>
          <p:nvPr>
            <p:ph type="pic" idx="13"/>
          </p:nvPr>
        </p:nvPicPr>
        <p:blipFill>
          <a:blip r:embed="rId2"/>
          <a:srcRect l="28107" r="28107"/>
          <a:stretch>
            <a:fillRect/>
          </a:stretch>
        </p:blipFill>
        <p:spPr>
          <a:prstGeom prst="rect">
            <a:avLst/>
          </a:prstGeom>
        </p:spPr>
      </p:pic>
      <p:sp>
        <p:nvSpPr>
          <p:cNvPr id="629" name="Rectangle"/>
          <p:cNvSpPr>
            <a:spLocks noGrp="1"/>
          </p:cNvSpPr>
          <p:nvPr>
            <p:ph type="body" idx="14"/>
          </p:nvPr>
        </p:nvSpPr>
        <p:spPr>
          <a:prstGeom prst="rect">
            <a:avLst/>
          </a:prstGeom>
        </p:spPr>
        <p:txBody>
          <a:bodyPr/>
          <a:lstStyle/>
          <a:p>
            <a:pPr algn="ctr">
              <a:lnSpc>
                <a:spcPct val="100000"/>
              </a:lnSpc>
              <a:defRPr sz="4200">
                <a:solidFill>
                  <a:srgbClr val="000000"/>
                </a:solidFill>
                <a:latin typeface="+mj-lt"/>
                <a:ea typeface="+mj-ea"/>
                <a:cs typeface="+mj-cs"/>
                <a:sym typeface="Gill Sans"/>
              </a:defRPr>
            </a:pPr>
            <a:endParaRPr/>
          </a:p>
        </p:txBody>
      </p:sp>
      <p:sp>
        <p:nvSpPr>
          <p:cNvPr id="630" name="Parturient Venenatis"/>
          <p:cNvSpPr txBox="1">
            <a:spLocks noGrp="1"/>
          </p:cNvSpPr>
          <p:nvPr>
            <p:ph type="title"/>
          </p:nvPr>
        </p:nvSpPr>
        <p:spPr>
          <a:prstGeom prst="rect">
            <a:avLst/>
          </a:prstGeom>
        </p:spPr>
        <p:txBody>
          <a:bodyPr/>
          <a:lstStyle/>
          <a:p>
            <a:r>
              <a:t>Parturient Venenatis</a:t>
            </a:r>
          </a:p>
        </p:txBody>
      </p:sp>
      <p:sp>
        <p:nvSpPr>
          <p:cNvPr id="631" name="Nullam quis risus eget urna mollis ornare vel eu leo. Praesent magna, vel consectetur et. Praesent cursus, vel nisl consectetur et. Donec sed odio dui. Duis mollis, elit. Morbi leo risus, ac, vestibulum at eros.…"/>
          <p:cNvSpPr txBox="1">
            <a:spLocks noGrp="1"/>
          </p:cNvSpPr>
          <p:nvPr>
            <p:ph type="body" sz="quarter" idx="1"/>
          </p:nvPr>
        </p:nvSpPr>
        <p:spPr>
          <a:prstGeom prst="rect">
            <a:avLst/>
          </a:prstGeom>
        </p:spPr>
        <p:txBody>
          <a:bodyPr/>
          <a:lstStyle/>
          <a:p>
            <a:r>
              <a:t>Nullam quis risus eget urna mollis ornare vel eu leo. Praesent magna, vel consectetur et. Praesent cursus, vel nisl consectetur et. Donec sed odio dui. Duis mollis, elit. Morbi leo risus, ac, vestibulum at eros.</a:t>
            </a:r>
          </a:p>
          <a:p>
            <a:r>
              <a:t>Donec id elit non mi porta gravida at eget metus. Donec non fringilla. Morbi leo, ac ac, at eros. Praesent cursus, vel nisl et. Nullam id id ut id elit. Maecenas magna. Fusce dapibus, tellus ac, nibh, ut justo sit amet risus.</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 name="Nullam quis risus eget urna justo dolar mollis ornare vel eu leo."/>
          <p:cNvSpPr txBox="1">
            <a:spLocks noGrp="1"/>
          </p:cNvSpPr>
          <p:nvPr>
            <p:ph type="title"/>
          </p:nvPr>
        </p:nvSpPr>
        <p:spPr>
          <a:prstGeom prst="rect">
            <a:avLst/>
          </a:prstGeom>
        </p:spPr>
        <p:txBody>
          <a:bodyPr/>
          <a:lstStyle/>
          <a:p>
            <a:r>
              <a:t>Nullam quis risus eget urna justo dolar mollis ornare vel eu leo.</a:t>
            </a:r>
          </a:p>
        </p:txBody>
      </p:sp>
      <p:sp>
        <p:nvSpPr>
          <p:cNvPr id="634" name="Shape"/>
          <p:cNvSpPr>
            <a:spLocks noGrp="1"/>
          </p:cNvSpPr>
          <p:nvPr>
            <p:ph type="body" idx="13"/>
          </p:nvPr>
        </p:nvSpPr>
        <p:spPr>
          <a:custGeom>
            <a:avLst/>
            <a:gdLst/>
            <a:ahLst/>
            <a:cxnLst>
              <a:cxn ang="0">
                <a:pos x="wd2" y="hd2"/>
              </a:cxn>
              <a:cxn ang="5400000">
                <a:pos x="wd2" y="hd2"/>
              </a:cxn>
              <a:cxn ang="10800000">
                <a:pos x="wd2" y="hd2"/>
              </a:cxn>
              <a:cxn ang="16200000">
                <a:pos x="wd2" y="hd2"/>
              </a:cxn>
            </a:cxnLst>
            <a:rect l="0" t="0" r="r" b="b"/>
            <a:pathLst>
              <a:path w="20146" h="20524" extrusionOk="0">
                <a:moveTo>
                  <a:pt x="19850" y="6130"/>
                </a:moveTo>
                <a:cubicBezTo>
                  <a:pt x="20963" y="10414"/>
                  <a:pt x="18850" y="14744"/>
                  <a:pt x="14877" y="17790"/>
                </a:cubicBezTo>
                <a:cubicBezTo>
                  <a:pt x="12277" y="19784"/>
                  <a:pt x="8979" y="21076"/>
                  <a:pt x="5838" y="20291"/>
                </a:cubicBezTo>
                <a:cubicBezTo>
                  <a:pt x="2584" y="19478"/>
                  <a:pt x="799" y="16784"/>
                  <a:pt x="218" y="13835"/>
                </a:cubicBezTo>
                <a:cubicBezTo>
                  <a:pt x="-637" y="9494"/>
                  <a:pt x="1016" y="5030"/>
                  <a:pt x="5191" y="2175"/>
                </a:cubicBezTo>
                <a:cubicBezTo>
                  <a:pt x="7823" y="374"/>
                  <a:pt x="11188" y="-524"/>
                  <a:pt x="14232" y="320"/>
                </a:cubicBezTo>
                <a:cubicBezTo>
                  <a:pt x="17232" y="1151"/>
                  <a:pt x="19158" y="3467"/>
                  <a:pt x="19850" y="6130"/>
                </a:cubicBezTo>
                <a:close/>
              </a:path>
            </a:pathLst>
          </a:custGeom>
        </p:spPr>
        <p:txBody>
          <a:bodyPr/>
          <a:lstStyle/>
          <a:p>
            <a:pPr algn="ctr">
              <a:lnSpc>
                <a:spcPct val="100000"/>
              </a:lnSpc>
              <a:defRPr sz="4200">
                <a:solidFill>
                  <a:srgbClr val="000000"/>
                </a:solidFill>
                <a:latin typeface="+mj-lt"/>
                <a:ea typeface="+mj-ea"/>
                <a:cs typeface="+mj-cs"/>
                <a:sym typeface="Gill Sans"/>
              </a:defRPr>
            </a:pPr>
            <a:endParaRPr/>
          </a:p>
        </p:txBody>
      </p:sp>
      <p:pic>
        <p:nvPicPr>
          <p:cNvPr id="635" name="Image" descr="Image"/>
          <p:cNvPicPr>
            <a:picLocks noGrp="1" noChangeAspect="1"/>
          </p:cNvPicPr>
          <p:nvPr>
            <p:ph type="pic" idx="14"/>
          </p:nvPr>
        </p:nvPicPr>
        <p:blipFill>
          <a:blip r:embed="rId2"/>
          <a:srcRect l="28" r="28"/>
          <a:stretch>
            <a:fillRect/>
          </a:stretch>
        </p:blipFill>
        <p:spPr>
          <a:prstGeom prst="rect">
            <a:avLst/>
          </a:prstGeom>
        </p:spPr>
      </p:pic>
      <p:sp>
        <p:nvSpPr>
          <p:cNvPr id="636" name="Ipsum Ridiculus Bibendum"/>
          <p:cNvSpPr txBox="1">
            <a:spLocks noGrp="1"/>
          </p:cNvSpPr>
          <p:nvPr>
            <p:ph type="body" idx="15"/>
          </p:nvPr>
        </p:nvSpPr>
        <p:spPr>
          <a:prstGeom prst="rect">
            <a:avLst/>
          </a:prstGeom>
        </p:spPr>
        <p:txBody>
          <a:bodyPr/>
          <a:lstStyle/>
          <a:p>
            <a:r>
              <a:t>Ipsum Ridiculus Bibendum</a:t>
            </a:r>
          </a:p>
        </p:txBody>
      </p:sp>
      <p:sp>
        <p:nvSpPr>
          <p:cNvPr id="637" name="Donec sed odio dui. Lorem ipsum dolor sit amet,  justo consectetur adipiscing elit."/>
          <p:cNvSpPr txBox="1">
            <a:spLocks noGrp="1"/>
          </p:cNvSpPr>
          <p:nvPr>
            <p:ph type="body" sz="quarter" idx="1"/>
          </p:nvPr>
        </p:nvSpPr>
        <p:spPr>
          <a:prstGeom prst="rect">
            <a:avLst/>
          </a:prstGeom>
        </p:spPr>
        <p:txBody>
          <a:bodyPr/>
          <a:lstStyle/>
          <a:p>
            <a:r>
              <a:t>Donec sed odio dui. Lorem ipsum dolor sit amet,  justo consectetur adipiscing elit.</a:t>
            </a:r>
          </a:p>
        </p:txBody>
      </p:sp>
      <p:sp>
        <p:nvSpPr>
          <p:cNvPr id="638" name="Mattis Fusce Justo"/>
          <p:cNvSpPr txBox="1">
            <a:spLocks noGrp="1"/>
          </p:cNvSpPr>
          <p:nvPr>
            <p:ph type="body" idx="16"/>
          </p:nvPr>
        </p:nvSpPr>
        <p:spPr>
          <a:prstGeom prst="rect">
            <a:avLst/>
          </a:prstGeom>
        </p:spPr>
        <p:txBody>
          <a:bodyPr/>
          <a:lstStyle/>
          <a:p>
            <a:r>
              <a:t>Mattis Fusce Justo </a:t>
            </a:r>
          </a:p>
        </p:txBody>
      </p:sp>
      <p:sp>
        <p:nvSpPr>
          <p:cNvPr id="639" name="Aenean lacinia bibendum nulla sed consectetur. Sed posuere consectetur est at lobortis."/>
          <p:cNvSpPr txBox="1">
            <a:spLocks noGrp="1"/>
          </p:cNvSpPr>
          <p:nvPr>
            <p:ph type="body" idx="17"/>
          </p:nvPr>
        </p:nvSpPr>
        <p:spPr>
          <a:prstGeom prst="rect">
            <a:avLst/>
          </a:prstGeom>
        </p:spPr>
        <p:txBody>
          <a:bodyPr/>
          <a:lstStyle/>
          <a:p>
            <a:r>
              <a:t>Aenean lacinia bibendum nulla sed consectetur. Sed posuere consectetur est at lobortis.</a:t>
            </a:r>
          </a:p>
        </p:txBody>
      </p:sp>
      <p:sp>
        <p:nvSpPr>
          <p:cNvPr id="640" name="Sem Fermentum Purus"/>
          <p:cNvSpPr txBox="1">
            <a:spLocks noGrp="1"/>
          </p:cNvSpPr>
          <p:nvPr>
            <p:ph type="body" idx="18"/>
          </p:nvPr>
        </p:nvSpPr>
        <p:spPr>
          <a:prstGeom prst="rect">
            <a:avLst/>
          </a:prstGeom>
        </p:spPr>
        <p:txBody>
          <a:bodyPr/>
          <a:lstStyle/>
          <a:p>
            <a:r>
              <a:t>Sem Fermentum Purus</a:t>
            </a:r>
          </a:p>
        </p:txBody>
      </p:sp>
      <p:sp>
        <p:nvSpPr>
          <p:cNvPr id="641" name="Morbi leo risus, porta ac consectetur ac, at eros. Lorem ipsum dolor sit amet, consectetur adipiscing elit."/>
          <p:cNvSpPr txBox="1">
            <a:spLocks noGrp="1"/>
          </p:cNvSpPr>
          <p:nvPr>
            <p:ph type="body" idx="19"/>
          </p:nvPr>
        </p:nvSpPr>
        <p:spPr>
          <a:prstGeom prst="rect">
            <a:avLst/>
          </a:prstGeom>
        </p:spPr>
        <p:txBody>
          <a:bodyPr/>
          <a:lstStyle/>
          <a:p>
            <a:r>
              <a:t>Morbi leo risus, porta ac consectetur ac, at eros. Lorem ipsum dolor sit amet, consectetur adipiscing elit.</a:t>
            </a:r>
          </a:p>
        </p:txBody>
      </p:sp>
      <p:sp>
        <p:nvSpPr>
          <p:cNvPr id="642" name="Inceptos Dapibus Ornare"/>
          <p:cNvSpPr txBox="1">
            <a:spLocks noGrp="1"/>
          </p:cNvSpPr>
          <p:nvPr>
            <p:ph type="body" idx="20"/>
          </p:nvPr>
        </p:nvSpPr>
        <p:spPr>
          <a:prstGeom prst="rect">
            <a:avLst/>
          </a:prstGeom>
        </p:spPr>
        <p:txBody>
          <a:bodyPr/>
          <a:lstStyle/>
          <a:p>
            <a:r>
              <a:t>Inceptos Dapibus Ornare</a:t>
            </a:r>
          </a:p>
        </p:txBody>
      </p:sp>
      <p:sp>
        <p:nvSpPr>
          <p:cNvPr id="643" name="Malesuada Mollis Nullam"/>
          <p:cNvSpPr txBox="1">
            <a:spLocks noGrp="1"/>
          </p:cNvSpPr>
          <p:nvPr>
            <p:ph type="body" idx="21"/>
          </p:nvPr>
        </p:nvSpPr>
        <p:spPr>
          <a:prstGeom prst="rect">
            <a:avLst/>
          </a:prstGeom>
        </p:spPr>
        <p:txBody>
          <a:bodyPr/>
          <a:lstStyle/>
          <a:p>
            <a:r>
              <a:t>Malesuada Mollis Nullam</a:t>
            </a:r>
          </a:p>
        </p:txBody>
      </p:sp>
      <p:sp>
        <p:nvSpPr>
          <p:cNvPr id="644" name="Maecenas faucibus mollis interdum. Donec id elit non mi porta gravida at eget metus."/>
          <p:cNvSpPr txBox="1">
            <a:spLocks noGrp="1"/>
          </p:cNvSpPr>
          <p:nvPr>
            <p:ph type="body" idx="22"/>
          </p:nvPr>
        </p:nvSpPr>
        <p:spPr>
          <a:prstGeom prst="rect">
            <a:avLst/>
          </a:prstGeom>
        </p:spPr>
        <p:txBody>
          <a:bodyPr/>
          <a:lstStyle/>
          <a:p>
            <a:r>
              <a:t>Maecenas faucibus mollis interdum. Donec id elit non mi porta gravida at eget metus.</a:t>
            </a:r>
          </a:p>
        </p:txBody>
      </p:sp>
      <p:sp>
        <p:nvSpPr>
          <p:cNvPr id="645" name="Parturient Condimentum"/>
          <p:cNvSpPr txBox="1">
            <a:spLocks noGrp="1"/>
          </p:cNvSpPr>
          <p:nvPr>
            <p:ph type="body" idx="23"/>
          </p:nvPr>
        </p:nvSpPr>
        <p:spPr>
          <a:prstGeom prst="rect">
            <a:avLst/>
          </a:prstGeom>
        </p:spPr>
        <p:txBody>
          <a:bodyPr/>
          <a:lstStyle/>
          <a:p>
            <a:r>
              <a:t>Parturient Condimentum</a:t>
            </a:r>
          </a:p>
        </p:txBody>
      </p:sp>
      <p:sp>
        <p:nvSpPr>
          <p:cNvPr id="646" name="Cras mattis consectetur purus sit amet fermentum. Praesent magna, vel scelerisque consectetur et."/>
          <p:cNvSpPr txBox="1">
            <a:spLocks noGrp="1"/>
          </p:cNvSpPr>
          <p:nvPr>
            <p:ph type="body" idx="24"/>
          </p:nvPr>
        </p:nvSpPr>
        <p:spPr>
          <a:prstGeom prst="rect">
            <a:avLst/>
          </a:prstGeom>
        </p:spPr>
        <p:txBody>
          <a:bodyPr/>
          <a:lstStyle/>
          <a:p>
            <a:r>
              <a:t>Cras mattis consectetur purus sit amet fermentum. Praesent magna, vel scelerisque consectetur et.</a:t>
            </a:r>
          </a:p>
        </p:txBody>
      </p:sp>
      <p:sp>
        <p:nvSpPr>
          <p:cNvPr id="647" name="Sed posuere consectetur est at lobortis. Curabitur blandit tempus porttitor."/>
          <p:cNvSpPr txBox="1">
            <a:spLocks noGrp="1"/>
          </p:cNvSpPr>
          <p:nvPr>
            <p:ph type="body" idx="25"/>
          </p:nvPr>
        </p:nvSpPr>
        <p:spPr>
          <a:prstGeom prst="rect">
            <a:avLst/>
          </a:prstGeom>
        </p:spPr>
        <p:txBody>
          <a:bodyPr/>
          <a:lstStyle/>
          <a:p>
            <a:r>
              <a:t>Sed posuere consectetur est at lobortis. Curabitur blandit tempus porttitor.</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 name="Maecenas sed diam eget risus varius blandit…"/>
          <p:cNvSpPr txBox="1">
            <a:spLocks noGrp="1"/>
          </p:cNvSpPr>
          <p:nvPr>
            <p:ph type="title"/>
          </p:nvPr>
        </p:nvSpPr>
        <p:spPr>
          <a:prstGeom prst="rect">
            <a:avLst/>
          </a:prstGeom>
        </p:spPr>
        <p:txBody>
          <a:bodyPr/>
          <a:lstStyle/>
          <a:p>
            <a:r>
              <a:t>Maecenas sed diam eget risus varius blandit </a:t>
            </a:r>
          </a:p>
          <a:p>
            <a:r>
              <a:t>sit amet non magna.</a:t>
            </a:r>
          </a:p>
        </p:txBody>
      </p:sp>
      <p:sp>
        <p:nvSpPr>
          <p:cNvPr id="650" name="Ipsum Ridiculus Bibendum"/>
          <p:cNvSpPr txBox="1">
            <a:spLocks noGrp="1"/>
          </p:cNvSpPr>
          <p:nvPr>
            <p:ph type="body" idx="13"/>
          </p:nvPr>
        </p:nvSpPr>
        <p:spPr>
          <a:prstGeom prst="rect">
            <a:avLst/>
          </a:prstGeom>
        </p:spPr>
        <p:txBody>
          <a:bodyPr/>
          <a:lstStyle/>
          <a:p>
            <a:r>
              <a:t>Ipsum Ridiculus Bibendum</a:t>
            </a:r>
          </a:p>
        </p:txBody>
      </p:sp>
      <p:sp>
        <p:nvSpPr>
          <p:cNvPr id="651" name="Sed posuere consectetur est at lobortis. Morbi leo risus, porta ac consectetur ac, at eros. Praesent cursus magna, vel scelerisque nisl consectetur et."/>
          <p:cNvSpPr txBox="1">
            <a:spLocks noGrp="1"/>
          </p:cNvSpPr>
          <p:nvPr>
            <p:ph type="body" sz="quarter" idx="1"/>
          </p:nvPr>
        </p:nvSpPr>
        <p:spPr>
          <a:prstGeom prst="rect">
            <a:avLst/>
          </a:prstGeom>
        </p:spPr>
        <p:txBody>
          <a:bodyPr/>
          <a:lstStyle/>
          <a:p>
            <a:r>
              <a:t>Sed posuere consectetur est at lobortis. Morbi leo risus, porta ac consectetur ac, at eros. Praesent cursus magna, vel scelerisque nisl consectetur et.</a:t>
            </a:r>
          </a:p>
        </p:txBody>
      </p:sp>
      <p:sp>
        <p:nvSpPr>
          <p:cNvPr id="652" name="Oval"/>
          <p:cNvSpPr>
            <a:spLocks noGrp="1"/>
          </p:cNvSpPr>
          <p:nvPr>
            <p:ph type="body" idx="14"/>
          </p:nvPr>
        </p:nvSpPr>
        <p:spPr>
          <a:prstGeom prst="ellipse">
            <a:avLst/>
          </a:prstGeom>
        </p:spPr>
        <p:txBody>
          <a:bodyPr/>
          <a:lstStyle/>
          <a:p>
            <a:pPr algn="ctr">
              <a:lnSpc>
                <a:spcPct val="100000"/>
              </a:lnSpc>
              <a:defRPr sz="4200">
                <a:solidFill>
                  <a:srgbClr val="000000"/>
                </a:solidFill>
                <a:latin typeface="+mj-lt"/>
                <a:ea typeface="+mj-ea"/>
                <a:cs typeface="+mj-cs"/>
                <a:sym typeface="Gill Sans"/>
              </a:defRPr>
            </a:pPr>
            <a:endParaRPr/>
          </a:p>
        </p:txBody>
      </p:sp>
      <p:sp>
        <p:nvSpPr>
          <p:cNvPr id="653" name="Shape"/>
          <p:cNvSpPr>
            <a:spLocks noGrp="1"/>
          </p:cNvSpPr>
          <p:nvPr>
            <p:ph type="body" idx="15"/>
          </p:nvPr>
        </p:nvSpPr>
        <p:spPr>
          <a:custGeom>
            <a:avLst/>
            <a:gdLst/>
            <a:ahLst/>
            <a:cxnLst>
              <a:cxn ang="0">
                <a:pos x="wd2" y="hd2"/>
              </a:cxn>
              <a:cxn ang="5400000">
                <a:pos x="wd2" y="hd2"/>
              </a:cxn>
              <a:cxn ang="10800000">
                <a:pos x="wd2" y="hd2"/>
              </a:cxn>
              <a:cxn ang="16200000">
                <a:pos x="wd2" y="hd2"/>
              </a:cxn>
            </a:cxnLst>
            <a:rect l="0" t="0" r="r" b="b"/>
            <a:pathLst>
              <a:path w="21600" h="21206" extrusionOk="0">
                <a:moveTo>
                  <a:pt x="13255" y="9"/>
                </a:moveTo>
                <a:cubicBezTo>
                  <a:pt x="9073" y="-394"/>
                  <a:pt x="5355" y="12506"/>
                  <a:pt x="5355" y="12506"/>
                </a:cubicBezTo>
                <a:cubicBezTo>
                  <a:pt x="5355" y="12506"/>
                  <a:pt x="3434" y="4855"/>
                  <a:pt x="1640" y="14651"/>
                </a:cubicBezTo>
                <a:cubicBezTo>
                  <a:pt x="1640" y="14651"/>
                  <a:pt x="539" y="15814"/>
                  <a:pt x="0" y="21206"/>
                </a:cubicBezTo>
                <a:lnTo>
                  <a:pt x="21600" y="21206"/>
                </a:lnTo>
                <a:cubicBezTo>
                  <a:pt x="20525" y="16414"/>
                  <a:pt x="19232" y="5712"/>
                  <a:pt x="15064" y="1065"/>
                </a:cubicBezTo>
                <a:cubicBezTo>
                  <a:pt x="14457" y="388"/>
                  <a:pt x="13852" y="67"/>
                  <a:pt x="13255" y="9"/>
                </a:cubicBezTo>
                <a:close/>
              </a:path>
            </a:pathLst>
          </a:custGeom>
        </p:spPr>
        <p:txBody>
          <a:bodyPr/>
          <a:lstStyle/>
          <a:p>
            <a:pPr algn="ctr">
              <a:lnSpc>
                <a:spcPct val="100000"/>
              </a:lnSpc>
              <a:defRPr sz="4200">
                <a:solidFill>
                  <a:srgbClr val="000000"/>
                </a:solidFill>
                <a:latin typeface="+mj-lt"/>
                <a:ea typeface="+mj-ea"/>
                <a:cs typeface="+mj-cs"/>
                <a:sym typeface="Gill Sans"/>
              </a:defRPr>
            </a:pPr>
            <a:endParaRPr/>
          </a:p>
        </p:txBody>
      </p:sp>
      <p:sp>
        <p:nvSpPr>
          <p:cNvPr id="654" name="Shape"/>
          <p:cNvSpPr>
            <a:spLocks noGrp="1"/>
          </p:cNvSpPr>
          <p:nvPr>
            <p:ph type="body" idx="16"/>
          </p:nvPr>
        </p:nvSpPr>
        <p:spPr>
          <a:custGeom>
            <a:avLst/>
            <a:gdLst/>
            <a:ahLst/>
            <a:cxnLst>
              <a:cxn ang="0">
                <a:pos x="wd2" y="hd2"/>
              </a:cxn>
              <a:cxn ang="5400000">
                <a:pos x="wd2" y="hd2"/>
              </a:cxn>
              <a:cxn ang="10800000">
                <a:pos x="wd2" y="hd2"/>
              </a:cxn>
              <a:cxn ang="16200000">
                <a:pos x="wd2" y="hd2"/>
              </a:cxn>
            </a:cxnLst>
            <a:rect l="0" t="0" r="r" b="b"/>
            <a:pathLst>
              <a:path w="21356" h="21600" extrusionOk="0">
                <a:moveTo>
                  <a:pt x="250" y="0"/>
                </a:moveTo>
                <a:cubicBezTo>
                  <a:pt x="169" y="942"/>
                  <a:pt x="100" y="1971"/>
                  <a:pt x="56" y="3185"/>
                </a:cubicBezTo>
                <a:cubicBezTo>
                  <a:pt x="-244" y="11484"/>
                  <a:pt x="765" y="17948"/>
                  <a:pt x="765" y="17948"/>
                </a:cubicBezTo>
                <a:cubicBezTo>
                  <a:pt x="765" y="17948"/>
                  <a:pt x="762" y="19560"/>
                  <a:pt x="765" y="21600"/>
                </a:cubicBezTo>
                <a:lnTo>
                  <a:pt x="21356" y="21600"/>
                </a:lnTo>
                <a:cubicBezTo>
                  <a:pt x="21268" y="17768"/>
                  <a:pt x="21168" y="14005"/>
                  <a:pt x="21193" y="12358"/>
                </a:cubicBezTo>
                <a:cubicBezTo>
                  <a:pt x="21241" y="9300"/>
                  <a:pt x="20610" y="4857"/>
                  <a:pt x="19521" y="1887"/>
                </a:cubicBezTo>
                <a:cubicBezTo>
                  <a:pt x="19368" y="1469"/>
                  <a:pt x="19218" y="795"/>
                  <a:pt x="19065" y="0"/>
                </a:cubicBezTo>
                <a:lnTo>
                  <a:pt x="250" y="0"/>
                </a:lnTo>
                <a:close/>
              </a:path>
            </a:pathLst>
          </a:custGeom>
        </p:spPr>
        <p:txBody>
          <a:bodyPr/>
          <a:lstStyle/>
          <a:p>
            <a:pPr algn="ctr">
              <a:lnSpc>
                <a:spcPct val="100000"/>
              </a:lnSpc>
              <a:defRPr sz="4200">
                <a:solidFill>
                  <a:srgbClr val="000000"/>
                </a:solidFill>
                <a:latin typeface="+mj-lt"/>
                <a:ea typeface="+mj-ea"/>
                <a:cs typeface="+mj-cs"/>
                <a:sym typeface="Gill Sans"/>
              </a:defRPr>
            </a:pPr>
            <a:endParaRPr/>
          </a:p>
        </p:txBody>
      </p:sp>
      <p:sp>
        <p:nvSpPr>
          <p:cNvPr id="655" name="Shape"/>
          <p:cNvSpPr>
            <a:spLocks noGrp="1"/>
          </p:cNvSpPr>
          <p:nvPr>
            <p:ph type="body" idx="17"/>
          </p:nvPr>
        </p:nvSpPr>
        <p:spPr>
          <a:custGeom>
            <a:avLst/>
            <a:gdLst/>
            <a:ahLst/>
            <a:cxnLst>
              <a:cxn ang="0">
                <a:pos x="wd2" y="hd2"/>
              </a:cxn>
              <a:cxn ang="5400000">
                <a:pos x="wd2" y="hd2"/>
              </a:cxn>
              <a:cxn ang="10800000">
                <a:pos x="wd2" y="hd2"/>
              </a:cxn>
              <a:cxn ang="16200000">
                <a:pos x="wd2" y="hd2"/>
              </a:cxn>
            </a:cxnLst>
            <a:rect l="0" t="0" r="r" b="b"/>
            <a:pathLst>
              <a:path w="21572" h="21600" extrusionOk="0">
                <a:moveTo>
                  <a:pt x="0" y="0"/>
                </a:moveTo>
                <a:cubicBezTo>
                  <a:pt x="4" y="4288"/>
                  <a:pt x="66" y="11396"/>
                  <a:pt x="462" y="13863"/>
                </a:cubicBezTo>
                <a:cubicBezTo>
                  <a:pt x="1038" y="17445"/>
                  <a:pt x="1579" y="15522"/>
                  <a:pt x="1547" y="19540"/>
                </a:cubicBezTo>
                <a:cubicBezTo>
                  <a:pt x="1547" y="19540"/>
                  <a:pt x="1512" y="20332"/>
                  <a:pt x="1511" y="21600"/>
                </a:cubicBezTo>
                <a:lnTo>
                  <a:pt x="19471" y="21600"/>
                </a:lnTo>
                <a:cubicBezTo>
                  <a:pt x="19584" y="21089"/>
                  <a:pt x="19920" y="19515"/>
                  <a:pt x="19920" y="18398"/>
                </a:cubicBezTo>
                <a:cubicBezTo>
                  <a:pt x="19920" y="18398"/>
                  <a:pt x="21479" y="13334"/>
                  <a:pt x="21561" y="8879"/>
                </a:cubicBezTo>
                <a:cubicBezTo>
                  <a:pt x="21600" y="6780"/>
                  <a:pt x="21528" y="3347"/>
                  <a:pt x="21447" y="0"/>
                </a:cubicBezTo>
                <a:lnTo>
                  <a:pt x="0" y="0"/>
                </a:lnTo>
                <a:close/>
              </a:path>
            </a:pathLst>
          </a:custGeom>
        </p:spPr>
        <p:txBody>
          <a:bodyPr/>
          <a:lstStyle/>
          <a:p>
            <a:pPr algn="ctr">
              <a:lnSpc>
                <a:spcPct val="100000"/>
              </a:lnSpc>
              <a:defRPr sz="4200">
                <a:solidFill>
                  <a:srgbClr val="000000"/>
                </a:solidFill>
                <a:latin typeface="+mj-lt"/>
                <a:ea typeface="+mj-ea"/>
                <a:cs typeface="+mj-cs"/>
                <a:sym typeface="Gill Sans"/>
              </a:defRPr>
            </a:pPr>
            <a:endParaRPr/>
          </a:p>
        </p:txBody>
      </p:sp>
      <p:sp>
        <p:nvSpPr>
          <p:cNvPr id="656" name="Shape"/>
          <p:cNvSpPr>
            <a:spLocks noGrp="1"/>
          </p:cNvSpPr>
          <p:nvPr>
            <p:ph type="body" idx="18"/>
          </p:nvPr>
        </p:nvSpPr>
        <p:spPr>
          <a:custGeom>
            <a:avLst/>
            <a:gdLst/>
            <a:ahLst/>
            <a:cxnLst>
              <a:cxn ang="0">
                <a:pos x="wd2" y="hd2"/>
              </a:cxn>
              <a:cxn ang="5400000">
                <a:pos x="wd2" y="hd2"/>
              </a:cxn>
              <a:cxn ang="10800000">
                <a:pos x="wd2" y="hd2"/>
              </a:cxn>
              <a:cxn ang="16200000">
                <a:pos x="wd2" y="hd2"/>
              </a:cxn>
            </a:cxnLst>
            <a:rect l="0" t="0" r="r" b="b"/>
            <a:pathLst>
              <a:path w="21596" h="21600" extrusionOk="0">
                <a:moveTo>
                  <a:pt x="0" y="0"/>
                </a:moveTo>
                <a:cubicBezTo>
                  <a:pt x="-4" y="2863"/>
                  <a:pt x="215" y="8398"/>
                  <a:pt x="1719" y="14452"/>
                </a:cubicBezTo>
                <a:cubicBezTo>
                  <a:pt x="1719" y="14452"/>
                  <a:pt x="2104" y="18488"/>
                  <a:pt x="2321" y="21600"/>
                </a:cubicBezTo>
                <a:lnTo>
                  <a:pt x="21596" y="21600"/>
                </a:lnTo>
                <a:cubicBezTo>
                  <a:pt x="21438" y="19198"/>
                  <a:pt x="21099" y="13905"/>
                  <a:pt x="21162" y="11735"/>
                </a:cubicBezTo>
                <a:cubicBezTo>
                  <a:pt x="21162" y="11735"/>
                  <a:pt x="20513" y="2390"/>
                  <a:pt x="21459" y="381"/>
                </a:cubicBezTo>
                <a:cubicBezTo>
                  <a:pt x="21459" y="381"/>
                  <a:pt x="21530" y="88"/>
                  <a:pt x="21553" y="0"/>
                </a:cubicBezTo>
                <a:lnTo>
                  <a:pt x="0" y="0"/>
                </a:lnTo>
                <a:close/>
              </a:path>
            </a:pathLst>
          </a:custGeom>
        </p:spPr>
        <p:txBody>
          <a:bodyPr/>
          <a:lstStyle/>
          <a:p>
            <a:pPr algn="ctr">
              <a:lnSpc>
                <a:spcPct val="100000"/>
              </a:lnSpc>
              <a:defRPr sz="4200">
                <a:solidFill>
                  <a:srgbClr val="000000"/>
                </a:solidFill>
                <a:latin typeface="+mj-lt"/>
                <a:ea typeface="+mj-ea"/>
                <a:cs typeface="+mj-cs"/>
                <a:sym typeface="Gill Sans"/>
              </a:defRPr>
            </a:pPr>
            <a:endParaRPr/>
          </a:p>
        </p:txBody>
      </p:sp>
      <p:sp>
        <p:nvSpPr>
          <p:cNvPr id="657" name="Shape"/>
          <p:cNvSpPr>
            <a:spLocks noGrp="1"/>
          </p:cNvSpPr>
          <p:nvPr>
            <p:ph type="body" idx="19"/>
          </p:nvPr>
        </p:nvSpPr>
        <p:spPr>
          <a:custGeom>
            <a:avLst/>
            <a:gdLst/>
            <a:ahLst/>
            <a:cxnLst>
              <a:cxn ang="0">
                <a:pos x="wd2" y="hd2"/>
              </a:cxn>
              <a:cxn ang="5400000">
                <a:pos x="wd2" y="hd2"/>
              </a:cxn>
              <a:cxn ang="10800000">
                <a:pos x="wd2" y="hd2"/>
              </a:cxn>
              <a:cxn ang="16200000">
                <a:pos x="wd2" y="hd2"/>
              </a:cxn>
            </a:cxnLst>
            <a:rect l="0" t="0" r="r" b="b"/>
            <a:pathLst>
              <a:path w="21437" h="21600" extrusionOk="0">
                <a:moveTo>
                  <a:pt x="4705" y="0"/>
                </a:moveTo>
                <a:cubicBezTo>
                  <a:pt x="4758" y="857"/>
                  <a:pt x="4804" y="1692"/>
                  <a:pt x="4826" y="2319"/>
                </a:cubicBezTo>
                <a:cubicBezTo>
                  <a:pt x="4928" y="5202"/>
                  <a:pt x="3215" y="20046"/>
                  <a:pt x="2179" y="21531"/>
                </a:cubicBezTo>
                <a:cubicBezTo>
                  <a:pt x="2179" y="21531"/>
                  <a:pt x="623" y="16252"/>
                  <a:pt x="0" y="21600"/>
                </a:cubicBezTo>
                <a:lnTo>
                  <a:pt x="17882" y="21600"/>
                </a:lnTo>
                <a:cubicBezTo>
                  <a:pt x="17904" y="20817"/>
                  <a:pt x="17940" y="20111"/>
                  <a:pt x="18033" y="20042"/>
                </a:cubicBezTo>
                <a:cubicBezTo>
                  <a:pt x="18033" y="20042"/>
                  <a:pt x="18951" y="18119"/>
                  <a:pt x="18985" y="16460"/>
                </a:cubicBezTo>
                <a:cubicBezTo>
                  <a:pt x="19019" y="14800"/>
                  <a:pt x="18780" y="13933"/>
                  <a:pt x="18780" y="13933"/>
                </a:cubicBezTo>
                <a:cubicBezTo>
                  <a:pt x="18780" y="13933"/>
                  <a:pt x="19579" y="13497"/>
                  <a:pt x="19681" y="11925"/>
                </a:cubicBezTo>
                <a:cubicBezTo>
                  <a:pt x="19783" y="10352"/>
                  <a:pt x="19494" y="6586"/>
                  <a:pt x="19749" y="5625"/>
                </a:cubicBezTo>
                <a:cubicBezTo>
                  <a:pt x="20003" y="4664"/>
                  <a:pt x="20275" y="5289"/>
                  <a:pt x="20462" y="5988"/>
                </a:cubicBezTo>
                <a:cubicBezTo>
                  <a:pt x="20648" y="6687"/>
                  <a:pt x="21600" y="8349"/>
                  <a:pt x="21413" y="2146"/>
                </a:cubicBezTo>
                <a:cubicBezTo>
                  <a:pt x="21413" y="2146"/>
                  <a:pt x="21336" y="715"/>
                  <a:pt x="21296" y="0"/>
                </a:cubicBezTo>
                <a:lnTo>
                  <a:pt x="4705" y="0"/>
                </a:lnTo>
                <a:close/>
              </a:path>
            </a:pathLst>
          </a:custGeom>
        </p:spPr>
        <p:txBody>
          <a:bodyPr/>
          <a:lstStyle/>
          <a:p>
            <a:pPr algn="ctr">
              <a:lnSpc>
                <a:spcPct val="100000"/>
              </a:lnSpc>
              <a:defRPr sz="4200">
                <a:solidFill>
                  <a:srgbClr val="000000"/>
                </a:solidFill>
                <a:latin typeface="+mj-lt"/>
                <a:ea typeface="+mj-ea"/>
                <a:cs typeface="+mj-cs"/>
                <a:sym typeface="Gill Sans"/>
              </a:defRPr>
            </a:pPr>
            <a:endParaRPr/>
          </a:p>
        </p:txBody>
      </p:sp>
      <p:sp>
        <p:nvSpPr>
          <p:cNvPr id="658" name="Shape"/>
          <p:cNvSpPr>
            <a:spLocks noGrp="1"/>
          </p:cNvSpPr>
          <p:nvPr>
            <p:ph type="body" idx="20"/>
          </p:nvPr>
        </p:nvSpPr>
        <p:spPr>
          <a:custGeom>
            <a:avLst/>
            <a:gdLst/>
            <a:ahLst/>
            <a:cxnLst>
              <a:cxn ang="0">
                <a:pos x="wd2" y="hd2"/>
              </a:cxn>
              <a:cxn ang="5400000">
                <a:pos x="wd2" y="hd2"/>
              </a:cxn>
              <a:cxn ang="10800000">
                <a:pos x="wd2" y="hd2"/>
              </a:cxn>
              <a:cxn ang="16200000">
                <a:pos x="wd2" y="hd2"/>
              </a:cxn>
            </a:cxnLst>
            <a:rect l="0" t="0" r="r" b="b"/>
            <a:pathLst>
              <a:path w="21600" h="21600" extrusionOk="0">
                <a:moveTo>
                  <a:pt x="5207" y="0"/>
                </a:moveTo>
                <a:cubicBezTo>
                  <a:pt x="5163" y="439"/>
                  <a:pt x="5114" y="810"/>
                  <a:pt x="5081" y="1402"/>
                </a:cubicBezTo>
                <a:cubicBezTo>
                  <a:pt x="4926" y="4287"/>
                  <a:pt x="5153" y="5250"/>
                  <a:pt x="3398" y="8308"/>
                </a:cubicBezTo>
                <a:cubicBezTo>
                  <a:pt x="3398" y="8308"/>
                  <a:pt x="709" y="9217"/>
                  <a:pt x="0" y="11838"/>
                </a:cubicBezTo>
                <a:cubicBezTo>
                  <a:pt x="126" y="15147"/>
                  <a:pt x="269" y="18405"/>
                  <a:pt x="424" y="21600"/>
                </a:cubicBezTo>
                <a:lnTo>
                  <a:pt x="21600" y="21600"/>
                </a:lnTo>
                <a:cubicBezTo>
                  <a:pt x="21353" y="20260"/>
                  <a:pt x="20910" y="18123"/>
                  <a:pt x="20197" y="17204"/>
                </a:cubicBezTo>
                <a:cubicBezTo>
                  <a:pt x="19786" y="16674"/>
                  <a:pt x="19446" y="18877"/>
                  <a:pt x="18532" y="15819"/>
                </a:cubicBezTo>
                <a:cubicBezTo>
                  <a:pt x="18532" y="15819"/>
                  <a:pt x="17308" y="10403"/>
                  <a:pt x="16320" y="10315"/>
                </a:cubicBezTo>
                <a:lnTo>
                  <a:pt x="16334" y="5244"/>
                </a:lnTo>
                <a:cubicBezTo>
                  <a:pt x="16334" y="5244"/>
                  <a:pt x="18458" y="11180"/>
                  <a:pt x="19519" y="9433"/>
                </a:cubicBezTo>
                <a:cubicBezTo>
                  <a:pt x="20581" y="7686"/>
                  <a:pt x="20729" y="2613"/>
                  <a:pt x="20729" y="2613"/>
                </a:cubicBezTo>
                <a:cubicBezTo>
                  <a:pt x="20729" y="2613"/>
                  <a:pt x="20716" y="1198"/>
                  <a:pt x="20744" y="0"/>
                </a:cubicBezTo>
                <a:lnTo>
                  <a:pt x="5207" y="0"/>
                </a:lnTo>
                <a:close/>
              </a:path>
            </a:pathLst>
          </a:custGeom>
        </p:spPr>
        <p:txBody>
          <a:bodyPr/>
          <a:lstStyle/>
          <a:p>
            <a:pPr algn="ctr">
              <a:lnSpc>
                <a:spcPct val="100000"/>
              </a:lnSpc>
              <a:defRPr sz="4200">
                <a:solidFill>
                  <a:srgbClr val="000000"/>
                </a:solidFill>
                <a:latin typeface="+mj-lt"/>
                <a:ea typeface="+mj-ea"/>
                <a:cs typeface="+mj-cs"/>
                <a:sym typeface="Gill Sans"/>
              </a:defRPr>
            </a:pPr>
            <a:endParaRPr/>
          </a:p>
        </p:txBody>
      </p:sp>
      <p:sp>
        <p:nvSpPr>
          <p:cNvPr id="659" name="Shape"/>
          <p:cNvSpPr>
            <a:spLocks noGrp="1"/>
          </p:cNvSpPr>
          <p:nvPr>
            <p:ph type="body" idx="21"/>
          </p:nvPr>
        </p:nvSpPr>
        <p:spPr>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310" y="7569"/>
                  <a:pt x="690" y="14768"/>
                  <a:pt x="1130" y="21600"/>
                </a:cubicBezTo>
                <a:lnTo>
                  <a:pt x="21600" y="21600"/>
                </a:lnTo>
                <a:cubicBezTo>
                  <a:pt x="21401" y="18343"/>
                  <a:pt x="21227" y="14884"/>
                  <a:pt x="20930" y="14244"/>
                </a:cubicBezTo>
                <a:cubicBezTo>
                  <a:pt x="20606" y="13545"/>
                  <a:pt x="20707" y="9156"/>
                  <a:pt x="19931" y="5694"/>
                </a:cubicBezTo>
                <a:cubicBezTo>
                  <a:pt x="19508" y="3805"/>
                  <a:pt x="18858" y="5682"/>
                  <a:pt x="18134" y="1488"/>
                </a:cubicBezTo>
                <a:cubicBezTo>
                  <a:pt x="18134" y="1488"/>
                  <a:pt x="17993" y="642"/>
                  <a:pt x="17889" y="0"/>
                </a:cubicBezTo>
                <a:lnTo>
                  <a:pt x="0" y="0"/>
                </a:lnTo>
                <a:close/>
              </a:path>
            </a:pathLst>
          </a:custGeom>
        </p:spPr>
        <p:txBody>
          <a:bodyPr/>
          <a:lstStyle/>
          <a:p>
            <a:pPr algn="ctr">
              <a:lnSpc>
                <a:spcPct val="100000"/>
              </a:lnSpc>
              <a:defRPr sz="4200">
                <a:solidFill>
                  <a:srgbClr val="000000"/>
                </a:solidFill>
                <a:latin typeface="+mj-lt"/>
                <a:ea typeface="+mj-ea"/>
                <a:cs typeface="+mj-cs"/>
                <a:sym typeface="Gill Sans"/>
              </a:defRPr>
            </a:pPr>
            <a:endParaRPr/>
          </a:p>
        </p:txBody>
      </p:sp>
      <p:sp>
        <p:nvSpPr>
          <p:cNvPr id="660" name="Shape"/>
          <p:cNvSpPr>
            <a:spLocks noGrp="1"/>
          </p:cNvSpPr>
          <p:nvPr>
            <p:ph type="body" idx="22"/>
          </p:nvPr>
        </p:nvSpPr>
        <p:spPr>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464" y="7755"/>
                  <a:pt x="1001" y="14991"/>
                  <a:pt x="1601" y="21600"/>
                </a:cubicBezTo>
                <a:lnTo>
                  <a:pt x="20651" y="21600"/>
                </a:lnTo>
                <a:cubicBezTo>
                  <a:pt x="20989" y="17886"/>
                  <a:pt x="21305" y="13990"/>
                  <a:pt x="21600" y="9900"/>
                </a:cubicBezTo>
                <a:lnTo>
                  <a:pt x="21529" y="9779"/>
                </a:lnTo>
                <a:cubicBezTo>
                  <a:pt x="21529" y="9779"/>
                  <a:pt x="20486" y="6095"/>
                  <a:pt x="20022" y="5746"/>
                </a:cubicBezTo>
                <a:cubicBezTo>
                  <a:pt x="19558" y="5397"/>
                  <a:pt x="19215" y="3276"/>
                  <a:pt x="19071" y="865"/>
                </a:cubicBezTo>
                <a:cubicBezTo>
                  <a:pt x="19053" y="573"/>
                  <a:pt x="19037" y="298"/>
                  <a:pt x="19020" y="0"/>
                </a:cubicBezTo>
                <a:lnTo>
                  <a:pt x="0" y="0"/>
                </a:lnTo>
                <a:close/>
              </a:path>
            </a:pathLst>
          </a:custGeom>
        </p:spPr>
        <p:txBody>
          <a:bodyPr/>
          <a:lstStyle/>
          <a:p>
            <a:pPr algn="ctr">
              <a:lnSpc>
                <a:spcPct val="100000"/>
              </a:lnSpc>
              <a:defRPr sz="4200">
                <a:solidFill>
                  <a:srgbClr val="000000"/>
                </a:solidFill>
                <a:latin typeface="+mj-lt"/>
                <a:ea typeface="+mj-ea"/>
                <a:cs typeface="+mj-cs"/>
                <a:sym typeface="Gill Sans"/>
              </a:defRPr>
            </a:pPr>
            <a:endParaRPr/>
          </a:p>
        </p:txBody>
      </p:sp>
      <p:sp>
        <p:nvSpPr>
          <p:cNvPr id="661" name="Shape"/>
          <p:cNvSpPr>
            <a:spLocks noGrp="1"/>
          </p:cNvSpPr>
          <p:nvPr>
            <p:ph type="body" idx="23"/>
          </p:nvPr>
        </p:nvSpPr>
        <p:spPr>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48" y="8227"/>
                  <a:pt x="1804" y="15511"/>
                  <a:pt x="2852" y="21600"/>
                </a:cubicBezTo>
                <a:lnTo>
                  <a:pt x="18732" y="21600"/>
                </a:lnTo>
                <a:cubicBezTo>
                  <a:pt x="19784" y="15497"/>
                  <a:pt x="20750" y="8255"/>
                  <a:pt x="21600" y="0"/>
                </a:cubicBezTo>
                <a:lnTo>
                  <a:pt x="0" y="0"/>
                </a:lnTo>
                <a:close/>
              </a:path>
            </a:pathLst>
          </a:custGeom>
        </p:spPr>
        <p:txBody>
          <a:bodyPr/>
          <a:lstStyle/>
          <a:p>
            <a:pPr algn="ctr">
              <a:lnSpc>
                <a:spcPct val="100000"/>
              </a:lnSpc>
              <a:defRPr sz="4200">
                <a:solidFill>
                  <a:srgbClr val="000000"/>
                </a:solidFill>
                <a:latin typeface="+mj-lt"/>
                <a:ea typeface="+mj-ea"/>
                <a:cs typeface="+mj-cs"/>
                <a:sym typeface="Gill Sans"/>
              </a:defRPr>
            </a:pPr>
            <a:endParaRPr/>
          </a:p>
        </p:txBody>
      </p:sp>
      <p:sp>
        <p:nvSpPr>
          <p:cNvPr id="662" name="Shape"/>
          <p:cNvSpPr>
            <a:spLocks noGrp="1"/>
          </p:cNvSpPr>
          <p:nvPr>
            <p:ph type="body" idx="24"/>
          </p:nvPr>
        </p:nvSpPr>
        <p:spPr>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3124" y="13676"/>
                  <a:pt x="6832" y="21600"/>
                  <a:pt x="10807" y="21600"/>
                </a:cubicBezTo>
                <a:cubicBezTo>
                  <a:pt x="14779" y="21600"/>
                  <a:pt x="18478" y="13652"/>
                  <a:pt x="21600" y="0"/>
                </a:cubicBezTo>
                <a:lnTo>
                  <a:pt x="0" y="0"/>
                </a:lnTo>
                <a:close/>
              </a:path>
            </a:pathLst>
          </a:custGeom>
        </p:spPr>
        <p:txBody>
          <a:bodyPr/>
          <a:lstStyle/>
          <a:p>
            <a:pPr algn="ctr">
              <a:lnSpc>
                <a:spcPct val="100000"/>
              </a:lnSpc>
              <a:defRPr sz="4200">
                <a:solidFill>
                  <a:srgbClr val="000000"/>
                </a:solidFill>
                <a:latin typeface="+mj-lt"/>
                <a:ea typeface="+mj-ea"/>
                <a:cs typeface="+mj-cs"/>
                <a:sym typeface="Gill Sans"/>
              </a:defRPr>
            </a:pPr>
            <a:endParaRPr/>
          </a:p>
        </p:txBody>
      </p:sp>
      <p:sp>
        <p:nvSpPr>
          <p:cNvPr id="663" name="79%"/>
          <p:cNvSpPr txBox="1">
            <a:spLocks noGrp="1"/>
          </p:cNvSpPr>
          <p:nvPr>
            <p:ph type="body" idx="25"/>
          </p:nvPr>
        </p:nvSpPr>
        <p:spPr>
          <a:prstGeom prst="rect">
            <a:avLst/>
          </a:prstGeom>
        </p:spPr>
        <p:txBody>
          <a:bodyPr/>
          <a:lstStyle/>
          <a:p>
            <a:r>
              <a:t>79%</a:t>
            </a:r>
          </a:p>
        </p:txBody>
      </p:sp>
      <p:sp>
        <p:nvSpPr>
          <p:cNvPr id="664" name="Ipsum Ridiculus Bibendum"/>
          <p:cNvSpPr txBox="1">
            <a:spLocks noGrp="1"/>
          </p:cNvSpPr>
          <p:nvPr>
            <p:ph type="body" idx="26"/>
          </p:nvPr>
        </p:nvSpPr>
        <p:spPr>
          <a:prstGeom prst="rect">
            <a:avLst/>
          </a:prstGeom>
        </p:spPr>
        <p:txBody>
          <a:bodyPr/>
          <a:lstStyle/>
          <a:p>
            <a:r>
              <a:t>Ipsum Ridiculus Bibendum</a:t>
            </a:r>
          </a:p>
        </p:txBody>
      </p:sp>
      <p:sp>
        <p:nvSpPr>
          <p:cNvPr id="665" name="Lorem ipsum dolor sit amet, consectetur adipiscing elit. Nulla vitae elit libero, a pharetra augue. Cras justo odio, dapibus ac facilisis in, egestas eget quam."/>
          <p:cNvSpPr txBox="1">
            <a:spLocks noGrp="1"/>
          </p:cNvSpPr>
          <p:nvPr>
            <p:ph type="body" idx="27"/>
          </p:nvPr>
        </p:nvSpPr>
        <p:spPr>
          <a:prstGeom prst="rect">
            <a:avLst/>
          </a:prstGeom>
        </p:spPr>
        <p:txBody>
          <a:bodyPr/>
          <a:lstStyle/>
          <a:p>
            <a:r>
              <a:t>Lorem ipsum dolor sit amet, consectetur adipiscing elit. Nulla vitae elit libero, a pharetra augue. Cras justo odio, dapibus ac facilisis in, egestas eget quam.</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 name="Etiam porta sem malesuada magna…"/>
          <p:cNvSpPr txBox="1">
            <a:spLocks noGrp="1"/>
          </p:cNvSpPr>
          <p:nvPr>
            <p:ph type="title"/>
          </p:nvPr>
        </p:nvSpPr>
        <p:spPr>
          <a:prstGeom prst="rect">
            <a:avLst/>
          </a:prstGeom>
        </p:spPr>
        <p:txBody>
          <a:bodyPr/>
          <a:lstStyle/>
          <a:p>
            <a:r>
              <a:t>Etiam porta sem malesuada magna </a:t>
            </a:r>
          </a:p>
          <a:p>
            <a:r>
              <a:t>mollis euismod.</a:t>
            </a:r>
          </a:p>
        </p:txBody>
      </p:sp>
      <p:sp>
        <p:nvSpPr>
          <p:cNvPr id="668" name="Shape"/>
          <p:cNvSpPr>
            <a:spLocks noGrp="1"/>
          </p:cNvSpPr>
          <p:nvPr>
            <p:ph type="body" idx="13"/>
          </p:nvPr>
        </p:nvSpPr>
        <p:spPr>
          <a:custGeom>
            <a:avLst/>
            <a:gdLst/>
            <a:ahLst/>
            <a:cxnLst>
              <a:cxn ang="0">
                <a:pos x="wd2" y="hd2"/>
              </a:cxn>
              <a:cxn ang="5400000">
                <a:pos x="wd2" y="hd2"/>
              </a:cxn>
              <a:cxn ang="10800000">
                <a:pos x="wd2" y="hd2"/>
              </a:cxn>
              <a:cxn ang="16200000">
                <a:pos x="wd2" y="hd2"/>
              </a:cxn>
            </a:cxnLst>
            <a:rect l="0" t="0" r="r" b="b"/>
            <a:pathLst>
              <a:path w="21600" h="21600" extrusionOk="0">
                <a:moveTo>
                  <a:pt x="5700" y="0"/>
                </a:moveTo>
                <a:cubicBezTo>
                  <a:pt x="5641" y="457"/>
                  <a:pt x="5385" y="2453"/>
                  <a:pt x="5370" y="3086"/>
                </a:cubicBezTo>
                <a:cubicBezTo>
                  <a:pt x="5370" y="3086"/>
                  <a:pt x="5284" y="3331"/>
                  <a:pt x="5165" y="3676"/>
                </a:cubicBezTo>
                <a:lnTo>
                  <a:pt x="3111" y="3929"/>
                </a:lnTo>
                <a:lnTo>
                  <a:pt x="51" y="12283"/>
                </a:lnTo>
                <a:lnTo>
                  <a:pt x="0" y="21600"/>
                </a:lnTo>
                <a:lnTo>
                  <a:pt x="21476" y="21600"/>
                </a:lnTo>
                <a:lnTo>
                  <a:pt x="21600" y="9968"/>
                </a:lnTo>
                <a:cubicBezTo>
                  <a:pt x="21600" y="9968"/>
                  <a:pt x="18435" y="2037"/>
                  <a:pt x="18435" y="2037"/>
                </a:cubicBezTo>
                <a:lnTo>
                  <a:pt x="16561" y="2278"/>
                </a:lnTo>
                <a:cubicBezTo>
                  <a:pt x="16379" y="1585"/>
                  <a:pt x="16191" y="780"/>
                  <a:pt x="16004" y="0"/>
                </a:cubicBezTo>
                <a:lnTo>
                  <a:pt x="13517" y="0"/>
                </a:lnTo>
                <a:cubicBezTo>
                  <a:pt x="13522" y="770"/>
                  <a:pt x="13552" y="1680"/>
                  <a:pt x="13684" y="2628"/>
                </a:cubicBezTo>
                <a:lnTo>
                  <a:pt x="7701" y="3363"/>
                </a:lnTo>
                <a:cubicBezTo>
                  <a:pt x="7681" y="2520"/>
                  <a:pt x="7663" y="1270"/>
                  <a:pt x="7653" y="0"/>
                </a:cubicBezTo>
                <a:lnTo>
                  <a:pt x="5700" y="0"/>
                </a:lnTo>
                <a:close/>
              </a:path>
            </a:pathLst>
          </a:custGeom>
        </p:spPr>
        <p:txBody>
          <a:bodyPr/>
          <a:lstStyle/>
          <a:p>
            <a:pPr algn="ctr">
              <a:lnSpc>
                <a:spcPct val="100000"/>
              </a:lnSpc>
              <a:defRPr sz="4200">
                <a:solidFill>
                  <a:srgbClr val="000000"/>
                </a:solidFill>
                <a:latin typeface="+mj-lt"/>
                <a:ea typeface="+mj-ea"/>
                <a:cs typeface="+mj-cs"/>
                <a:sym typeface="Gill Sans"/>
              </a:defRPr>
            </a:pPr>
            <a:endParaRPr/>
          </a:p>
        </p:txBody>
      </p:sp>
      <p:sp>
        <p:nvSpPr>
          <p:cNvPr id="669" name="Shape"/>
          <p:cNvSpPr>
            <a:spLocks noGrp="1"/>
          </p:cNvSpPr>
          <p:nvPr>
            <p:ph type="body" idx="14"/>
          </p:nvPr>
        </p:nvSpPr>
        <p:spPr>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12" y="2942"/>
                  <a:pt x="1711" y="10278"/>
                  <a:pt x="1802" y="11523"/>
                </a:cubicBezTo>
                <a:cubicBezTo>
                  <a:pt x="1900" y="12859"/>
                  <a:pt x="2194" y="16079"/>
                  <a:pt x="2161" y="18358"/>
                </a:cubicBezTo>
                <a:cubicBezTo>
                  <a:pt x="2161" y="18358"/>
                  <a:pt x="2388" y="20942"/>
                  <a:pt x="2486" y="21178"/>
                </a:cubicBezTo>
                <a:cubicBezTo>
                  <a:pt x="2486" y="21178"/>
                  <a:pt x="2415" y="21500"/>
                  <a:pt x="2391" y="21600"/>
                </a:cubicBezTo>
                <a:lnTo>
                  <a:pt x="6040" y="21600"/>
                </a:lnTo>
                <a:cubicBezTo>
                  <a:pt x="6011" y="19903"/>
                  <a:pt x="6014" y="18102"/>
                  <a:pt x="6130" y="16574"/>
                </a:cubicBezTo>
                <a:cubicBezTo>
                  <a:pt x="6130" y="16574"/>
                  <a:pt x="4589" y="11758"/>
                  <a:pt x="4697" y="6678"/>
                </a:cubicBezTo>
                <a:cubicBezTo>
                  <a:pt x="4697" y="6678"/>
                  <a:pt x="4623" y="3405"/>
                  <a:pt x="4548" y="0"/>
                </a:cubicBezTo>
                <a:lnTo>
                  <a:pt x="0" y="0"/>
                </a:lnTo>
                <a:close/>
                <a:moveTo>
                  <a:pt x="14047" y="0"/>
                </a:moveTo>
                <a:lnTo>
                  <a:pt x="15989" y="10426"/>
                </a:lnTo>
                <a:lnTo>
                  <a:pt x="16264" y="15887"/>
                </a:lnTo>
                <a:lnTo>
                  <a:pt x="16833" y="18080"/>
                </a:lnTo>
                <a:cubicBezTo>
                  <a:pt x="16833" y="18080"/>
                  <a:pt x="16900" y="19299"/>
                  <a:pt x="16933" y="20045"/>
                </a:cubicBezTo>
                <a:cubicBezTo>
                  <a:pt x="16944" y="20309"/>
                  <a:pt x="16913" y="20891"/>
                  <a:pt x="16928" y="21600"/>
                </a:cubicBezTo>
                <a:lnTo>
                  <a:pt x="21600" y="21600"/>
                </a:lnTo>
                <a:cubicBezTo>
                  <a:pt x="20889" y="20016"/>
                  <a:pt x="20234" y="18367"/>
                  <a:pt x="20072" y="16899"/>
                </a:cubicBezTo>
                <a:cubicBezTo>
                  <a:pt x="19715" y="13639"/>
                  <a:pt x="19455" y="13174"/>
                  <a:pt x="18934" y="9992"/>
                </a:cubicBezTo>
                <a:cubicBezTo>
                  <a:pt x="18934" y="9992"/>
                  <a:pt x="18578" y="4458"/>
                  <a:pt x="18350" y="0"/>
                </a:cubicBezTo>
                <a:lnTo>
                  <a:pt x="14047" y="0"/>
                </a:lnTo>
                <a:close/>
              </a:path>
            </a:pathLst>
          </a:custGeom>
        </p:spPr>
        <p:txBody>
          <a:bodyPr/>
          <a:lstStyle/>
          <a:p>
            <a:pPr algn="ctr">
              <a:lnSpc>
                <a:spcPct val="100000"/>
              </a:lnSpc>
              <a:defRPr sz="4200">
                <a:solidFill>
                  <a:srgbClr val="000000"/>
                </a:solidFill>
                <a:latin typeface="+mj-lt"/>
                <a:ea typeface="+mj-ea"/>
                <a:cs typeface="+mj-cs"/>
                <a:sym typeface="Gill Sans"/>
              </a:defRPr>
            </a:pPr>
            <a:endParaRPr/>
          </a:p>
        </p:txBody>
      </p:sp>
      <p:sp>
        <p:nvSpPr>
          <p:cNvPr id="670" name="Shape"/>
          <p:cNvSpPr>
            <a:spLocks noGrp="1"/>
          </p:cNvSpPr>
          <p:nvPr>
            <p:ph type="body" idx="15"/>
          </p:nvPr>
        </p:nvSpPr>
        <p:spPr>
          <a:custGeom>
            <a:avLst/>
            <a:gdLst/>
            <a:ahLst/>
            <a:cxnLst>
              <a:cxn ang="0">
                <a:pos x="wd2" y="hd2"/>
              </a:cxn>
              <a:cxn ang="5400000">
                <a:pos x="wd2" y="hd2"/>
              </a:cxn>
              <a:cxn ang="10800000">
                <a:pos x="wd2" y="hd2"/>
              </a:cxn>
              <a:cxn ang="16200000">
                <a:pos x="wd2" y="hd2"/>
              </a:cxn>
            </a:cxnLst>
            <a:rect l="0" t="0" r="r" b="b"/>
            <a:pathLst>
              <a:path w="21448" h="21600" extrusionOk="0">
                <a:moveTo>
                  <a:pt x="206" y="0"/>
                </a:moveTo>
                <a:cubicBezTo>
                  <a:pt x="177" y="937"/>
                  <a:pt x="132" y="1844"/>
                  <a:pt x="60" y="2688"/>
                </a:cubicBezTo>
                <a:cubicBezTo>
                  <a:pt x="60" y="2688"/>
                  <a:pt x="-152" y="5184"/>
                  <a:pt x="221" y="9426"/>
                </a:cubicBezTo>
                <a:cubicBezTo>
                  <a:pt x="595" y="13668"/>
                  <a:pt x="1712" y="18376"/>
                  <a:pt x="2153" y="20732"/>
                </a:cubicBezTo>
                <a:cubicBezTo>
                  <a:pt x="2183" y="20887"/>
                  <a:pt x="2267" y="21394"/>
                  <a:pt x="2304" y="21600"/>
                </a:cubicBezTo>
                <a:lnTo>
                  <a:pt x="7054" y="21600"/>
                </a:lnTo>
                <a:cubicBezTo>
                  <a:pt x="6959" y="17477"/>
                  <a:pt x="6862" y="12985"/>
                  <a:pt x="6872" y="11547"/>
                </a:cubicBezTo>
                <a:cubicBezTo>
                  <a:pt x="6889" y="8916"/>
                  <a:pt x="6344" y="3921"/>
                  <a:pt x="5512" y="386"/>
                </a:cubicBezTo>
                <a:cubicBezTo>
                  <a:pt x="5512" y="386"/>
                  <a:pt x="5527" y="22"/>
                  <a:pt x="5528" y="0"/>
                </a:cubicBezTo>
                <a:lnTo>
                  <a:pt x="206" y="0"/>
                </a:lnTo>
                <a:close/>
                <a:moveTo>
                  <a:pt x="13152" y="0"/>
                </a:moveTo>
                <a:cubicBezTo>
                  <a:pt x="13257" y="249"/>
                  <a:pt x="13376" y="556"/>
                  <a:pt x="13459" y="699"/>
                </a:cubicBezTo>
                <a:cubicBezTo>
                  <a:pt x="13459" y="699"/>
                  <a:pt x="14101" y="9613"/>
                  <a:pt x="14610" y="11969"/>
                </a:cubicBezTo>
                <a:cubicBezTo>
                  <a:pt x="15119" y="14326"/>
                  <a:pt x="16662" y="20069"/>
                  <a:pt x="16662" y="20069"/>
                </a:cubicBezTo>
                <a:lnTo>
                  <a:pt x="16959" y="21600"/>
                </a:lnTo>
                <a:lnTo>
                  <a:pt x="21448" y="21600"/>
                </a:lnTo>
                <a:cubicBezTo>
                  <a:pt x="21393" y="20564"/>
                  <a:pt x="21310" y="19338"/>
                  <a:pt x="21281" y="18538"/>
                </a:cubicBezTo>
                <a:cubicBezTo>
                  <a:pt x="21129" y="14296"/>
                  <a:pt x="20502" y="9348"/>
                  <a:pt x="20349" y="5617"/>
                </a:cubicBezTo>
                <a:cubicBezTo>
                  <a:pt x="20349" y="5617"/>
                  <a:pt x="20101" y="2775"/>
                  <a:pt x="18813" y="0"/>
                </a:cubicBezTo>
                <a:lnTo>
                  <a:pt x="13152" y="0"/>
                </a:lnTo>
                <a:close/>
              </a:path>
            </a:pathLst>
          </a:custGeom>
        </p:spPr>
        <p:txBody>
          <a:bodyPr/>
          <a:lstStyle/>
          <a:p>
            <a:pPr algn="ctr">
              <a:lnSpc>
                <a:spcPct val="100000"/>
              </a:lnSpc>
              <a:defRPr sz="4200">
                <a:solidFill>
                  <a:srgbClr val="000000"/>
                </a:solidFill>
                <a:latin typeface="+mj-lt"/>
                <a:ea typeface="+mj-ea"/>
                <a:cs typeface="+mj-cs"/>
                <a:sym typeface="Gill Sans"/>
              </a:defRPr>
            </a:pPr>
            <a:endParaRPr/>
          </a:p>
        </p:txBody>
      </p:sp>
      <p:sp>
        <p:nvSpPr>
          <p:cNvPr id="671" name="Shape"/>
          <p:cNvSpPr>
            <a:spLocks noGrp="1"/>
          </p:cNvSpPr>
          <p:nvPr>
            <p:ph type="body" idx="16"/>
          </p:nvPr>
        </p:nvSpPr>
        <p:spPr>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488" y="2789"/>
                  <a:pt x="1109" y="6479"/>
                  <a:pt x="1237" y="8353"/>
                </a:cubicBezTo>
                <a:cubicBezTo>
                  <a:pt x="1401" y="10749"/>
                  <a:pt x="1801" y="16639"/>
                  <a:pt x="1627" y="21600"/>
                </a:cubicBezTo>
                <a:lnTo>
                  <a:pt x="7321" y="21600"/>
                </a:lnTo>
                <a:cubicBezTo>
                  <a:pt x="7333" y="21308"/>
                  <a:pt x="7502" y="17397"/>
                  <a:pt x="7677" y="14404"/>
                </a:cubicBezTo>
                <a:cubicBezTo>
                  <a:pt x="7677" y="14404"/>
                  <a:pt x="7404" y="7423"/>
                  <a:pt x="7321" y="0"/>
                </a:cubicBezTo>
                <a:lnTo>
                  <a:pt x="0" y="0"/>
                </a:lnTo>
                <a:close/>
                <a:moveTo>
                  <a:pt x="10602" y="0"/>
                </a:moveTo>
                <a:cubicBezTo>
                  <a:pt x="10898" y="1015"/>
                  <a:pt x="11192" y="1959"/>
                  <a:pt x="11471" y="2700"/>
                </a:cubicBezTo>
                <a:cubicBezTo>
                  <a:pt x="11471" y="2700"/>
                  <a:pt x="13214" y="13663"/>
                  <a:pt x="13795" y="16923"/>
                </a:cubicBezTo>
                <a:cubicBezTo>
                  <a:pt x="13795" y="16923"/>
                  <a:pt x="14855" y="20128"/>
                  <a:pt x="15544" y="21600"/>
                </a:cubicBezTo>
                <a:lnTo>
                  <a:pt x="21600" y="21600"/>
                </a:lnTo>
                <a:cubicBezTo>
                  <a:pt x="21433" y="21256"/>
                  <a:pt x="21257" y="20913"/>
                  <a:pt x="21054" y="20575"/>
                </a:cubicBezTo>
                <a:cubicBezTo>
                  <a:pt x="21054" y="20575"/>
                  <a:pt x="21384" y="16687"/>
                  <a:pt x="19477" y="12524"/>
                </a:cubicBezTo>
                <a:cubicBezTo>
                  <a:pt x="19477" y="12524"/>
                  <a:pt x="17879" y="6318"/>
                  <a:pt x="17973" y="0"/>
                </a:cubicBezTo>
                <a:lnTo>
                  <a:pt x="10602" y="0"/>
                </a:lnTo>
                <a:close/>
              </a:path>
            </a:pathLst>
          </a:custGeom>
        </p:spPr>
        <p:txBody>
          <a:bodyPr/>
          <a:lstStyle/>
          <a:p>
            <a:pPr algn="ctr">
              <a:lnSpc>
                <a:spcPct val="100000"/>
              </a:lnSpc>
              <a:defRPr sz="4200">
                <a:solidFill>
                  <a:srgbClr val="000000"/>
                </a:solidFill>
                <a:latin typeface="+mj-lt"/>
                <a:ea typeface="+mj-ea"/>
                <a:cs typeface="+mj-cs"/>
                <a:sym typeface="Gill Sans"/>
              </a:defRPr>
            </a:pPr>
            <a:endParaRPr/>
          </a:p>
        </p:txBody>
      </p:sp>
      <p:sp>
        <p:nvSpPr>
          <p:cNvPr id="672" name="Shape"/>
          <p:cNvSpPr>
            <a:spLocks noGrp="1"/>
          </p:cNvSpPr>
          <p:nvPr>
            <p:ph type="body" idx="17"/>
          </p:nvPr>
        </p:nvSpPr>
        <p:spPr>
          <a:custGeom>
            <a:avLst/>
            <a:gdLst/>
            <a:ahLst/>
            <a:cxnLst>
              <a:cxn ang="0">
                <a:pos x="wd2" y="hd2"/>
              </a:cxn>
              <a:cxn ang="5400000">
                <a:pos x="wd2" y="hd2"/>
              </a:cxn>
              <a:cxn ang="10800000">
                <a:pos x="wd2" y="hd2"/>
              </a:cxn>
              <a:cxn ang="16200000">
                <a:pos x="wd2" y="hd2"/>
              </a:cxn>
            </a:cxnLst>
            <a:rect l="0" t="0" r="r" b="b"/>
            <a:pathLst>
              <a:path w="21492" h="21600" extrusionOk="0">
                <a:moveTo>
                  <a:pt x="0" y="0"/>
                </a:moveTo>
                <a:cubicBezTo>
                  <a:pt x="-1" y="1753"/>
                  <a:pt x="183" y="3370"/>
                  <a:pt x="346" y="5255"/>
                </a:cubicBezTo>
                <a:cubicBezTo>
                  <a:pt x="346" y="5255"/>
                  <a:pt x="1156" y="8809"/>
                  <a:pt x="1216" y="9438"/>
                </a:cubicBezTo>
                <a:cubicBezTo>
                  <a:pt x="1275" y="10066"/>
                  <a:pt x="1294" y="11386"/>
                  <a:pt x="1393" y="11752"/>
                </a:cubicBezTo>
                <a:cubicBezTo>
                  <a:pt x="1492" y="12119"/>
                  <a:pt x="1790" y="12057"/>
                  <a:pt x="2008" y="12475"/>
                </a:cubicBezTo>
                <a:cubicBezTo>
                  <a:pt x="2226" y="12894"/>
                  <a:pt x="3351" y="16463"/>
                  <a:pt x="3529" y="17249"/>
                </a:cubicBezTo>
                <a:cubicBezTo>
                  <a:pt x="3707" y="18034"/>
                  <a:pt x="5943" y="18499"/>
                  <a:pt x="6338" y="18237"/>
                </a:cubicBezTo>
                <a:cubicBezTo>
                  <a:pt x="6338" y="18237"/>
                  <a:pt x="6599" y="20041"/>
                  <a:pt x="6821" y="21600"/>
                </a:cubicBezTo>
                <a:lnTo>
                  <a:pt x="12782" y="21600"/>
                </a:lnTo>
                <a:cubicBezTo>
                  <a:pt x="12779" y="21281"/>
                  <a:pt x="12771" y="21053"/>
                  <a:pt x="12768" y="20732"/>
                </a:cubicBezTo>
                <a:cubicBezTo>
                  <a:pt x="12709" y="13034"/>
                  <a:pt x="12846" y="7847"/>
                  <a:pt x="12846" y="7847"/>
                </a:cubicBezTo>
                <a:cubicBezTo>
                  <a:pt x="12846" y="7847"/>
                  <a:pt x="14211" y="16219"/>
                  <a:pt x="15505" y="21600"/>
                </a:cubicBezTo>
                <a:lnTo>
                  <a:pt x="21484" y="21600"/>
                </a:lnTo>
                <a:cubicBezTo>
                  <a:pt x="21485" y="21414"/>
                  <a:pt x="21475" y="21232"/>
                  <a:pt x="21479" y="21046"/>
                </a:cubicBezTo>
                <a:cubicBezTo>
                  <a:pt x="21599" y="15267"/>
                  <a:pt x="20824" y="5719"/>
                  <a:pt x="20031" y="0"/>
                </a:cubicBezTo>
                <a:lnTo>
                  <a:pt x="5200" y="0"/>
                </a:lnTo>
                <a:cubicBezTo>
                  <a:pt x="5221" y="298"/>
                  <a:pt x="5221" y="506"/>
                  <a:pt x="5246" y="820"/>
                </a:cubicBezTo>
                <a:cubicBezTo>
                  <a:pt x="5483" y="3805"/>
                  <a:pt x="5382" y="4344"/>
                  <a:pt x="5382" y="4737"/>
                </a:cubicBezTo>
                <a:cubicBezTo>
                  <a:pt x="5382" y="4737"/>
                  <a:pt x="5233" y="4388"/>
                  <a:pt x="4758" y="3013"/>
                </a:cubicBezTo>
                <a:cubicBezTo>
                  <a:pt x="4284" y="1639"/>
                  <a:pt x="3735" y="190"/>
                  <a:pt x="3037" y="72"/>
                </a:cubicBezTo>
                <a:cubicBezTo>
                  <a:pt x="3037" y="72"/>
                  <a:pt x="3006" y="8"/>
                  <a:pt x="3001" y="0"/>
                </a:cubicBezTo>
                <a:lnTo>
                  <a:pt x="0" y="0"/>
                </a:lnTo>
                <a:close/>
              </a:path>
            </a:pathLst>
          </a:custGeom>
        </p:spPr>
        <p:txBody>
          <a:bodyPr/>
          <a:lstStyle/>
          <a:p>
            <a:pPr algn="ctr">
              <a:lnSpc>
                <a:spcPct val="100000"/>
              </a:lnSpc>
              <a:defRPr sz="4200">
                <a:solidFill>
                  <a:srgbClr val="000000"/>
                </a:solidFill>
                <a:latin typeface="+mj-lt"/>
                <a:ea typeface="+mj-ea"/>
                <a:cs typeface="+mj-cs"/>
                <a:sym typeface="Gill Sans"/>
              </a:defRPr>
            </a:pPr>
            <a:endParaRPr/>
          </a:p>
        </p:txBody>
      </p:sp>
      <p:sp>
        <p:nvSpPr>
          <p:cNvPr id="673" name="Shape"/>
          <p:cNvSpPr>
            <a:spLocks noGrp="1"/>
          </p:cNvSpPr>
          <p:nvPr>
            <p:ph type="body" idx="18"/>
          </p:nvPr>
        </p:nvSpPr>
        <p:spPr>
          <a:custGeom>
            <a:avLst/>
            <a:gdLst/>
            <a:ahLst/>
            <a:cxnLst>
              <a:cxn ang="0">
                <a:pos x="wd2" y="hd2"/>
              </a:cxn>
              <a:cxn ang="5400000">
                <a:pos x="wd2" y="hd2"/>
              </a:cxn>
              <a:cxn ang="10800000">
                <a:pos x="wd2" y="hd2"/>
              </a:cxn>
              <a:cxn ang="16200000">
                <a:pos x="wd2" y="hd2"/>
              </a:cxn>
            </a:cxnLst>
            <a:rect l="0" t="0" r="r" b="b"/>
            <a:pathLst>
              <a:path w="21555" h="21600" extrusionOk="0">
                <a:moveTo>
                  <a:pt x="399" y="0"/>
                </a:moveTo>
                <a:cubicBezTo>
                  <a:pt x="399" y="75"/>
                  <a:pt x="399" y="291"/>
                  <a:pt x="399" y="338"/>
                </a:cubicBezTo>
                <a:cubicBezTo>
                  <a:pt x="399" y="914"/>
                  <a:pt x="357" y="1119"/>
                  <a:pt x="209" y="2061"/>
                </a:cubicBezTo>
                <a:cubicBezTo>
                  <a:pt x="60" y="3004"/>
                  <a:pt x="-45" y="5997"/>
                  <a:pt x="19" y="8196"/>
                </a:cubicBezTo>
                <a:cubicBezTo>
                  <a:pt x="82" y="10396"/>
                  <a:pt x="377" y="17146"/>
                  <a:pt x="165" y="19659"/>
                </a:cubicBezTo>
                <a:cubicBezTo>
                  <a:pt x="108" y="20332"/>
                  <a:pt x="94" y="20977"/>
                  <a:pt x="97" y="21600"/>
                </a:cubicBezTo>
                <a:lnTo>
                  <a:pt x="3427" y="21600"/>
                </a:lnTo>
                <a:cubicBezTo>
                  <a:pt x="3398" y="21591"/>
                  <a:pt x="3373" y="21556"/>
                  <a:pt x="3344" y="21552"/>
                </a:cubicBezTo>
                <a:cubicBezTo>
                  <a:pt x="3344" y="21552"/>
                  <a:pt x="1836" y="19658"/>
                  <a:pt x="3329" y="13295"/>
                </a:cubicBezTo>
                <a:cubicBezTo>
                  <a:pt x="4823" y="6932"/>
                  <a:pt x="4184" y="1284"/>
                  <a:pt x="4168" y="145"/>
                </a:cubicBezTo>
                <a:cubicBezTo>
                  <a:pt x="4167" y="112"/>
                  <a:pt x="4164" y="36"/>
                  <a:pt x="4163" y="0"/>
                </a:cubicBezTo>
                <a:lnTo>
                  <a:pt x="399" y="0"/>
                </a:lnTo>
                <a:close/>
                <a:moveTo>
                  <a:pt x="6679" y="0"/>
                </a:moveTo>
                <a:cubicBezTo>
                  <a:pt x="6689" y="1129"/>
                  <a:pt x="6733" y="2660"/>
                  <a:pt x="6664" y="3399"/>
                </a:cubicBezTo>
                <a:cubicBezTo>
                  <a:pt x="6569" y="4420"/>
                  <a:pt x="5916" y="9373"/>
                  <a:pt x="5884" y="11101"/>
                </a:cubicBezTo>
                <a:cubicBezTo>
                  <a:pt x="5852" y="12830"/>
                  <a:pt x="5681" y="14950"/>
                  <a:pt x="5538" y="15971"/>
                </a:cubicBezTo>
                <a:cubicBezTo>
                  <a:pt x="5408" y="16901"/>
                  <a:pt x="5465" y="18996"/>
                  <a:pt x="5665" y="21600"/>
                </a:cubicBezTo>
                <a:lnTo>
                  <a:pt x="21555" y="21600"/>
                </a:lnTo>
                <a:cubicBezTo>
                  <a:pt x="21452" y="20899"/>
                  <a:pt x="21350" y="20036"/>
                  <a:pt x="21248" y="19467"/>
                </a:cubicBezTo>
                <a:cubicBezTo>
                  <a:pt x="21248" y="19467"/>
                  <a:pt x="21506" y="9528"/>
                  <a:pt x="21204" y="6425"/>
                </a:cubicBezTo>
                <a:cubicBezTo>
                  <a:pt x="21204" y="6425"/>
                  <a:pt x="21084" y="3244"/>
                  <a:pt x="20970" y="0"/>
                </a:cubicBezTo>
                <a:lnTo>
                  <a:pt x="6679" y="0"/>
                </a:lnTo>
                <a:close/>
              </a:path>
            </a:pathLst>
          </a:custGeom>
        </p:spPr>
        <p:txBody>
          <a:bodyPr/>
          <a:lstStyle/>
          <a:p>
            <a:pPr algn="ctr">
              <a:lnSpc>
                <a:spcPct val="100000"/>
              </a:lnSpc>
              <a:defRPr sz="4200">
                <a:solidFill>
                  <a:srgbClr val="000000"/>
                </a:solidFill>
                <a:latin typeface="+mj-lt"/>
                <a:ea typeface="+mj-ea"/>
                <a:cs typeface="+mj-cs"/>
                <a:sym typeface="Gill Sans"/>
              </a:defRPr>
            </a:pPr>
            <a:endParaRPr/>
          </a:p>
        </p:txBody>
      </p:sp>
      <p:sp>
        <p:nvSpPr>
          <p:cNvPr id="674" name="Shape"/>
          <p:cNvSpPr>
            <a:spLocks noGrp="1"/>
          </p:cNvSpPr>
          <p:nvPr>
            <p:ph type="body" idx="19"/>
          </p:nvPr>
        </p:nvSpPr>
        <p:spPr>
          <a:custGeom>
            <a:avLst/>
            <a:gdLst/>
            <a:ahLst/>
            <a:cxnLst>
              <a:cxn ang="0">
                <a:pos x="wd2" y="hd2"/>
              </a:cxn>
              <a:cxn ang="5400000">
                <a:pos x="wd2" y="hd2"/>
              </a:cxn>
              <a:cxn ang="10800000">
                <a:pos x="wd2" y="hd2"/>
              </a:cxn>
              <a:cxn ang="16200000">
                <a:pos x="wd2" y="hd2"/>
              </a:cxn>
            </a:cxnLst>
            <a:rect l="0" t="0" r="r" b="b"/>
            <a:pathLst>
              <a:path w="21583" h="21600" extrusionOk="0">
                <a:moveTo>
                  <a:pt x="887" y="0"/>
                </a:moveTo>
                <a:cubicBezTo>
                  <a:pt x="849" y="904"/>
                  <a:pt x="792" y="1925"/>
                  <a:pt x="664" y="3158"/>
                </a:cubicBezTo>
                <a:cubicBezTo>
                  <a:pt x="296" y="6719"/>
                  <a:pt x="541" y="12324"/>
                  <a:pt x="541" y="13476"/>
                </a:cubicBezTo>
                <a:cubicBezTo>
                  <a:pt x="541" y="14628"/>
                  <a:pt x="218" y="16511"/>
                  <a:pt x="95" y="17454"/>
                </a:cubicBezTo>
                <a:cubicBezTo>
                  <a:pt x="-17" y="18315"/>
                  <a:pt x="0" y="20726"/>
                  <a:pt x="3" y="21600"/>
                </a:cubicBezTo>
                <a:lnTo>
                  <a:pt x="2732" y="21600"/>
                </a:lnTo>
                <a:cubicBezTo>
                  <a:pt x="2705" y="20346"/>
                  <a:pt x="2461" y="16967"/>
                  <a:pt x="3118" y="14537"/>
                </a:cubicBezTo>
                <a:cubicBezTo>
                  <a:pt x="3797" y="12023"/>
                  <a:pt x="3243" y="6058"/>
                  <a:pt x="4026" y="1109"/>
                </a:cubicBezTo>
                <a:cubicBezTo>
                  <a:pt x="4026" y="1109"/>
                  <a:pt x="5238" y="7512"/>
                  <a:pt x="5468" y="10065"/>
                </a:cubicBezTo>
                <a:cubicBezTo>
                  <a:pt x="5698" y="12618"/>
                  <a:pt x="5501" y="13511"/>
                  <a:pt x="5306" y="15043"/>
                </a:cubicBezTo>
                <a:cubicBezTo>
                  <a:pt x="5110" y="16575"/>
                  <a:pt x="4614" y="19917"/>
                  <a:pt x="4556" y="20467"/>
                </a:cubicBezTo>
                <a:cubicBezTo>
                  <a:pt x="4541" y="20616"/>
                  <a:pt x="4554" y="21183"/>
                  <a:pt x="4556" y="21600"/>
                </a:cubicBezTo>
                <a:lnTo>
                  <a:pt x="14916" y="21600"/>
                </a:lnTo>
                <a:cubicBezTo>
                  <a:pt x="14812" y="17524"/>
                  <a:pt x="14704" y="13090"/>
                  <a:pt x="14704" y="11825"/>
                </a:cubicBezTo>
                <a:cubicBezTo>
                  <a:pt x="14704" y="11825"/>
                  <a:pt x="15200" y="8367"/>
                  <a:pt x="15235" y="5304"/>
                </a:cubicBezTo>
                <a:cubicBezTo>
                  <a:pt x="15247" y="4211"/>
                  <a:pt x="15331" y="2171"/>
                  <a:pt x="15425" y="0"/>
                </a:cubicBezTo>
                <a:lnTo>
                  <a:pt x="887" y="0"/>
                </a:lnTo>
                <a:close/>
                <a:moveTo>
                  <a:pt x="18377" y="0"/>
                </a:moveTo>
                <a:cubicBezTo>
                  <a:pt x="18952" y="1773"/>
                  <a:pt x="19519" y="3243"/>
                  <a:pt x="19922" y="3544"/>
                </a:cubicBezTo>
                <a:cubicBezTo>
                  <a:pt x="19922" y="3544"/>
                  <a:pt x="21143" y="4916"/>
                  <a:pt x="21385" y="2049"/>
                </a:cubicBezTo>
                <a:cubicBezTo>
                  <a:pt x="21385" y="2049"/>
                  <a:pt x="21509" y="1231"/>
                  <a:pt x="21583" y="0"/>
                </a:cubicBezTo>
                <a:lnTo>
                  <a:pt x="18377" y="0"/>
                </a:lnTo>
                <a:close/>
              </a:path>
            </a:pathLst>
          </a:custGeom>
        </p:spPr>
        <p:txBody>
          <a:bodyPr/>
          <a:lstStyle/>
          <a:p>
            <a:pPr algn="ctr">
              <a:lnSpc>
                <a:spcPct val="100000"/>
              </a:lnSpc>
              <a:defRPr sz="4200">
                <a:solidFill>
                  <a:srgbClr val="000000"/>
                </a:solidFill>
                <a:latin typeface="+mj-lt"/>
                <a:ea typeface="+mj-ea"/>
                <a:cs typeface="+mj-cs"/>
                <a:sym typeface="Gill Sans"/>
              </a:defRPr>
            </a:pPr>
            <a:endParaRPr/>
          </a:p>
        </p:txBody>
      </p:sp>
      <p:sp>
        <p:nvSpPr>
          <p:cNvPr id="675" name="Shape"/>
          <p:cNvSpPr>
            <a:spLocks noGrp="1"/>
          </p:cNvSpPr>
          <p:nvPr>
            <p:ph type="body" idx="20"/>
          </p:nvPr>
        </p:nvSpPr>
        <p:spPr>
          <a:custGeom>
            <a:avLst/>
            <a:gdLst/>
            <a:ahLst/>
            <a:cxnLst>
              <a:cxn ang="0">
                <a:pos x="wd2" y="hd2"/>
              </a:cxn>
              <a:cxn ang="5400000">
                <a:pos x="wd2" y="hd2"/>
              </a:cxn>
              <a:cxn ang="10800000">
                <a:pos x="wd2" y="hd2"/>
              </a:cxn>
              <a:cxn ang="16200000">
                <a:pos x="wd2" y="hd2"/>
              </a:cxn>
            </a:cxnLst>
            <a:rect l="0" t="0" r="r" b="b"/>
            <a:pathLst>
              <a:path w="21540" h="21600" extrusionOk="0">
                <a:moveTo>
                  <a:pt x="3247" y="0"/>
                </a:moveTo>
                <a:cubicBezTo>
                  <a:pt x="3243" y="7"/>
                  <a:pt x="3237" y="17"/>
                  <a:pt x="3232" y="24"/>
                </a:cubicBezTo>
                <a:cubicBezTo>
                  <a:pt x="3232" y="24"/>
                  <a:pt x="1223" y="1229"/>
                  <a:pt x="697" y="6099"/>
                </a:cubicBezTo>
                <a:cubicBezTo>
                  <a:pt x="171" y="10970"/>
                  <a:pt x="28" y="14900"/>
                  <a:pt x="44" y="18671"/>
                </a:cubicBezTo>
                <a:cubicBezTo>
                  <a:pt x="44" y="18671"/>
                  <a:pt x="82" y="19816"/>
                  <a:pt x="0" y="21600"/>
                </a:cubicBezTo>
                <a:lnTo>
                  <a:pt x="15091" y="21600"/>
                </a:lnTo>
                <a:cubicBezTo>
                  <a:pt x="15268" y="17658"/>
                  <a:pt x="15487" y="13119"/>
                  <a:pt x="15410" y="12174"/>
                </a:cubicBezTo>
                <a:lnTo>
                  <a:pt x="15568" y="12258"/>
                </a:lnTo>
                <a:lnTo>
                  <a:pt x="15733" y="13042"/>
                </a:lnTo>
                <a:cubicBezTo>
                  <a:pt x="15733" y="13042"/>
                  <a:pt x="16991" y="18042"/>
                  <a:pt x="18198" y="21600"/>
                </a:cubicBezTo>
                <a:lnTo>
                  <a:pt x="21475" y="21600"/>
                </a:lnTo>
                <a:cubicBezTo>
                  <a:pt x="21565" y="20262"/>
                  <a:pt x="21600" y="18405"/>
                  <a:pt x="21317" y="16417"/>
                </a:cubicBezTo>
                <a:cubicBezTo>
                  <a:pt x="21317" y="16417"/>
                  <a:pt x="21412" y="13465"/>
                  <a:pt x="19978" y="9498"/>
                </a:cubicBezTo>
                <a:cubicBezTo>
                  <a:pt x="19978" y="9498"/>
                  <a:pt x="18052" y="2593"/>
                  <a:pt x="17718" y="904"/>
                </a:cubicBezTo>
                <a:cubicBezTo>
                  <a:pt x="17660" y="614"/>
                  <a:pt x="17565" y="310"/>
                  <a:pt x="17490" y="0"/>
                </a:cubicBezTo>
                <a:lnTo>
                  <a:pt x="3247" y="0"/>
                </a:lnTo>
                <a:close/>
              </a:path>
            </a:pathLst>
          </a:custGeom>
        </p:spPr>
        <p:txBody>
          <a:bodyPr/>
          <a:lstStyle/>
          <a:p>
            <a:pPr algn="ctr">
              <a:lnSpc>
                <a:spcPct val="100000"/>
              </a:lnSpc>
              <a:defRPr sz="4200">
                <a:solidFill>
                  <a:srgbClr val="000000"/>
                </a:solidFill>
                <a:latin typeface="+mj-lt"/>
                <a:ea typeface="+mj-ea"/>
                <a:cs typeface="+mj-cs"/>
                <a:sym typeface="Gill Sans"/>
              </a:defRPr>
            </a:pPr>
            <a:endParaRPr/>
          </a:p>
        </p:txBody>
      </p:sp>
      <p:sp>
        <p:nvSpPr>
          <p:cNvPr id="676" name="Shape"/>
          <p:cNvSpPr>
            <a:spLocks noGrp="1"/>
          </p:cNvSpPr>
          <p:nvPr>
            <p:ph type="body" idx="21"/>
          </p:nvPr>
        </p:nvSpPr>
        <p:spPr>
          <a:custGeom>
            <a:avLst/>
            <a:gdLst/>
            <a:ahLst/>
            <a:cxnLst>
              <a:cxn ang="0">
                <a:pos x="wd2" y="hd2"/>
              </a:cxn>
              <a:cxn ang="5400000">
                <a:pos x="wd2" y="hd2"/>
              </a:cxn>
              <a:cxn ang="10800000">
                <a:pos x="wd2" y="hd2"/>
              </a:cxn>
              <a:cxn ang="16200000">
                <a:pos x="wd2" y="hd2"/>
              </a:cxn>
            </a:cxnLst>
            <a:rect l="0" t="0" r="r" b="b"/>
            <a:pathLst>
              <a:path w="21600" h="21600" extrusionOk="0">
                <a:moveTo>
                  <a:pt x="2395" y="0"/>
                </a:moveTo>
                <a:cubicBezTo>
                  <a:pt x="2394" y="36"/>
                  <a:pt x="2403" y="86"/>
                  <a:pt x="2401" y="121"/>
                </a:cubicBezTo>
                <a:cubicBezTo>
                  <a:pt x="2328" y="1325"/>
                  <a:pt x="2086" y="2424"/>
                  <a:pt x="2545" y="4833"/>
                </a:cubicBezTo>
                <a:cubicBezTo>
                  <a:pt x="3005" y="7243"/>
                  <a:pt x="4096" y="8350"/>
                  <a:pt x="4144" y="10969"/>
                </a:cubicBezTo>
                <a:cubicBezTo>
                  <a:pt x="4192" y="13587"/>
                  <a:pt x="4070" y="16301"/>
                  <a:pt x="3247" y="17454"/>
                </a:cubicBezTo>
                <a:cubicBezTo>
                  <a:pt x="2434" y="18592"/>
                  <a:pt x="1014" y="20494"/>
                  <a:pt x="0" y="21600"/>
                </a:cubicBezTo>
                <a:lnTo>
                  <a:pt x="21600" y="21600"/>
                </a:lnTo>
                <a:cubicBezTo>
                  <a:pt x="21053" y="20112"/>
                  <a:pt x="20338" y="18548"/>
                  <a:pt x="20263" y="18321"/>
                </a:cubicBezTo>
                <a:cubicBezTo>
                  <a:pt x="20172" y="18047"/>
                  <a:pt x="19973" y="13804"/>
                  <a:pt x="18576" y="11644"/>
                </a:cubicBezTo>
                <a:cubicBezTo>
                  <a:pt x="17178" y="9483"/>
                  <a:pt x="14507" y="5984"/>
                  <a:pt x="14053" y="6063"/>
                </a:cubicBezTo>
                <a:cubicBezTo>
                  <a:pt x="13599" y="6142"/>
                  <a:pt x="13073" y="7291"/>
                  <a:pt x="13763" y="9137"/>
                </a:cubicBezTo>
                <a:cubicBezTo>
                  <a:pt x="13763" y="9137"/>
                  <a:pt x="13184" y="10270"/>
                  <a:pt x="13112" y="11330"/>
                </a:cubicBezTo>
                <a:cubicBezTo>
                  <a:pt x="13039" y="12391"/>
                  <a:pt x="13167" y="13259"/>
                  <a:pt x="13167" y="13259"/>
                </a:cubicBezTo>
                <a:cubicBezTo>
                  <a:pt x="13167" y="13259"/>
                  <a:pt x="11820" y="13095"/>
                  <a:pt x="11530" y="12584"/>
                </a:cubicBezTo>
                <a:lnTo>
                  <a:pt x="11335" y="6063"/>
                </a:lnTo>
                <a:lnTo>
                  <a:pt x="11530" y="5002"/>
                </a:lnTo>
                <a:lnTo>
                  <a:pt x="12003" y="4219"/>
                </a:lnTo>
                <a:lnTo>
                  <a:pt x="12170" y="2845"/>
                </a:lnTo>
                <a:cubicBezTo>
                  <a:pt x="12170" y="2845"/>
                  <a:pt x="12475" y="1176"/>
                  <a:pt x="12699" y="0"/>
                </a:cubicBezTo>
                <a:lnTo>
                  <a:pt x="2395" y="0"/>
                </a:lnTo>
                <a:close/>
              </a:path>
            </a:pathLst>
          </a:custGeom>
        </p:spPr>
        <p:txBody>
          <a:bodyPr/>
          <a:lstStyle/>
          <a:p>
            <a:pPr algn="ctr">
              <a:lnSpc>
                <a:spcPct val="100000"/>
              </a:lnSpc>
              <a:defRPr sz="4200">
                <a:solidFill>
                  <a:srgbClr val="000000"/>
                </a:solidFill>
                <a:latin typeface="+mj-lt"/>
                <a:ea typeface="+mj-ea"/>
                <a:cs typeface="+mj-cs"/>
                <a:sym typeface="Gill Sans"/>
              </a:defRPr>
            </a:pPr>
            <a:endParaRPr/>
          </a:p>
        </p:txBody>
      </p:sp>
      <p:sp>
        <p:nvSpPr>
          <p:cNvPr id="677" name="Shape"/>
          <p:cNvSpPr>
            <a:spLocks noGrp="1"/>
          </p:cNvSpPr>
          <p:nvPr>
            <p:ph type="body" idx="22"/>
          </p:nvPr>
        </p:nvSpPr>
        <p:spPr>
          <a:custGeom>
            <a:avLst/>
            <a:gdLst/>
            <a:ahLst/>
            <a:cxnLst>
              <a:cxn ang="0">
                <a:pos x="wd2" y="hd2"/>
              </a:cxn>
              <a:cxn ang="5400000">
                <a:pos x="wd2" y="hd2"/>
              </a:cxn>
              <a:cxn ang="10800000">
                <a:pos x="wd2" y="hd2"/>
              </a:cxn>
              <a:cxn ang="16200000">
                <a:pos x="wd2" y="hd2"/>
              </a:cxn>
            </a:cxnLst>
            <a:rect l="0" t="0" r="r" b="b"/>
            <a:pathLst>
              <a:path w="20385" h="21558" extrusionOk="0">
                <a:moveTo>
                  <a:pt x="15241" y="0"/>
                </a:moveTo>
                <a:cubicBezTo>
                  <a:pt x="14566" y="350"/>
                  <a:pt x="13793" y="1029"/>
                  <a:pt x="13169" y="638"/>
                </a:cubicBezTo>
                <a:cubicBezTo>
                  <a:pt x="12502" y="220"/>
                  <a:pt x="11760" y="-42"/>
                  <a:pt x="11241" y="794"/>
                </a:cubicBezTo>
                <a:cubicBezTo>
                  <a:pt x="10722" y="1631"/>
                  <a:pt x="9167" y="1011"/>
                  <a:pt x="8426" y="854"/>
                </a:cubicBezTo>
                <a:cubicBezTo>
                  <a:pt x="7685" y="698"/>
                  <a:pt x="7418" y="1271"/>
                  <a:pt x="7121" y="1480"/>
                </a:cubicBezTo>
                <a:cubicBezTo>
                  <a:pt x="6825" y="1689"/>
                  <a:pt x="5496" y="1527"/>
                  <a:pt x="5236" y="1841"/>
                </a:cubicBezTo>
                <a:cubicBezTo>
                  <a:pt x="4977" y="2155"/>
                  <a:pt x="4712" y="2942"/>
                  <a:pt x="3897" y="3465"/>
                </a:cubicBezTo>
                <a:cubicBezTo>
                  <a:pt x="3082" y="3988"/>
                  <a:pt x="2417" y="5508"/>
                  <a:pt x="2046" y="6292"/>
                </a:cubicBezTo>
                <a:cubicBezTo>
                  <a:pt x="1676" y="7076"/>
                  <a:pt x="1751" y="7694"/>
                  <a:pt x="1492" y="8060"/>
                </a:cubicBezTo>
                <a:cubicBezTo>
                  <a:pt x="1232" y="8426"/>
                  <a:pt x="1088" y="9470"/>
                  <a:pt x="1014" y="10202"/>
                </a:cubicBezTo>
                <a:cubicBezTo>
                  <a:pt x="940" y="10933"/>
                  <a:pt x="969" y="11881"/>
                  <a:pt x="784" y="12247"/>
                </a:cubicBezTo>
                <a:cubicBezTo>
                  <a:pt x="598" y="12613"/>
                  <a:pt x="-841" y="14391"/>
                  <a:pt x="716" y="17997"/>
                </a:cubicBezTo>
                <a:cubicBezTo>
                  <a:pt x="716" y="17997"/>
                  <a:pt x="1637" y="20344"/>
                  <a:pt x="1526" y="21546"/>
                </a:cubicBezTo>
                <a:cubicBezTo>
                  <a:pt x="1525" y="21550"/>
                  <a:pt x="1526" y="21554"/>
                  <a:pt x="1526" y="21558"/>
                </a:cubicBezTo>
                <a:lnTo>
                  <a:pt x="17254" y="21558"/>
                </a:lnTo>
                <a:cubicBezTo>
                  <a:pt x="17390" y="21087"/>
                  <a:pt x="17490" y="20678"/>
                  <a:pt x="17570" y="20463"/>
                </a:cubicBezTo>
                <a:cubicBezTo>
                  <a:pt x="17848" y="19719"/>
                  <a:pt x="17508" y="18423"/>
                  <a:pt x="17425" y="17913"/>
                </a:cubicBezTo>
                <a:cubicBezTo>
                  <a:pt x="17341" y="17403"/>
                  <a:pt x="17143" y="16227"/>
                  <a:pt x="17578" y="15796"/>
                </a:cubicBezTo>
                <a:cubicBezTo>
                  <a:pt x="17578" y="15796"/>
                  <a:pt x="18501" y="14754"/>
                  <a:pt x="18798" y="14388"/>
                </a:cubicBezTo>
                <a:cubicBezTo>
                  <a:pt x="19095" y="14022"/>
                  <a:pt x="19315" y="13243"/>
                  <a:pt x="19352" y="12668"/>
                </a:cubicBezTo>
                <a:cubicBezTo>
                  <a:pt x="19389" y="12093"/>
                  <a:pt x="19468" y="11205"/>
                  <a:pt x="19839" y="10996"/>
                </a:cubicBezTo>
                <a:cubicBezTo>
                  <a:pt x="20209" y="10787"/>
                  <a:pt x="20759" y="10318"/>
                  <a:pt x="20018" y="8854"/>
                </a:cubicBezTo>
                <a:cubicBezTo>
                  <a:pt x="19276" y="7391"/>
                  <a:pt x="19389" y="5247"/>
                  <a:pt x="19352" y="4776"/>
                </a:cubicBezTo>
                <a:cubicBezTo>
                  <a:pt x="19315" y="4306"/>
                  <a:pt x="18616" y="1687"/>
                  <a:pt x="17578" y="903"/>
                </a:cubicBezTo>
                <a:cubicBezTo>
                  <a:pt x="17059" y="511"/>
                  <a:pt x="16688" y="190"/>
                  <a:pt x="16359" y="0"/>
                </a:cubicBezTo>
                <a:lnTo>
                  <a:pt x="15241" y="0"/>
                </a:lnTo>
                <a:close/>
              </a:path>
            </a:pathLst>
          </a:custGeom>
        </p:spPr>
        <p:txBody>
          <a:bodyPr/>
          <a:lstStyle/>
          <a:p>
            <a:pPr algn="ctr">
              <a:lnSpc>
                <a:spcPct val="100000"/>
              </a:lnSpc>
              <a:defRPr sz="4200">
                <a:solidFill>
                  <a:srgbClr val="000000"/>
                </a:solidFill>
                <a:latin typeface="+mj-lt"/>
                <a:ea typeface="+mj-ea"/>
                <a:cs typeface="+mj-cs"/>
                <a:sym typeface="Gill Sans"/>
              </a:defRPr>
            </a:pPr>
            <a:endParaRPr/>
          </a:p>
        </p:txBody>
      </p:sp>
      <p:sp>
        <p:nvSpPr>
          <p:cNvPr id="678" name="79%"/>
          <p:cNvSpPr txBox="1">
            <a:spLocks noGrp="1"/>
          </p:cNvSpPr>
          <p:nvPr>
            <p:ph type="body" idx="23"/>
          </p:nvPr>
        </p:nvSpPr>
        <p:spPr>
          <a:prstGeom prst="rect">
            <a:avLst/>
          </a:prstGeom>
        </p:spPr>
        <p:txBody>
          <a:bodyPr/>
          <a:lstStyle/>
          <a:p>
            <a:r>
              <a:t>79%</a:t>
            </a:r>
          </a:p>
        </p:txBody>
      </p:sp>
      <p:sp>
        <p:nvSpPr>
          <p:cNvPr id="679" name="Mattis Fusce Justo"/>
          <p:cNvSpPr txBox="1">
            <a:spLocks noGrp="1"/>
          </p:cNvSpPr>
          <p:nvPr>
            <p:ph type="body" idx="24"/>
          </p:nvPr>
        </p:nvSpPr>
        <p:spPr>
          <a:prstGeom prst="rect">
            <a:avLst/>
          </a:prstGeom>
        </p:spPr>
        <p:txBody>
          <a:bodyPr/>
          <a:lstStyle/>
          <a:p>
            <a:r>
              <a:t>Mattis Fusce Justo </a:t>
            </a:r>
          </a:p>
        </p:txBody>
      </p:sp>
      <p:sp>
        <p:nvSpPr>
          <p:cNvPr id="680" name="Aenean lacinia bibendum nulla sed consectetur. Sed posuere consectetur est at lobortis."/>
          <p:cNvSpPr txBox="1">
            <a:spLocks noGrp="1"/>
          </p:cNvSpPr>
          <p:nvPr>
            <p:ph type="body" idx="25"/>
          </p:nvPr>
        </p:nvSpPr>
        <p:spPr>
          <a:prstGeom prst="rect">
            <a:avLst/>
          </a:prstGeom>
        </p:spPr>
        <p:txBody>
          <a:bodyPr/>
          <a:lstStyle/>
          <a:p>
            <a:r>
              <a:t>Aenean lacinia bibendum nulla sed consectetur. Sed posuere consectetur est at lobortis.</a:t>
            </a:r>
          </a:p>
        </p:txBody>
      </p:sp>
      <p:sp>
        <p:nvSpPr>
          <p:cNvPr id="681" name="Mattis Fusce Justo"/>
          <p:cNvSpPr txBox="1">
            <a:spLocks noGrp="1"/>
          </p:cNvSpPr>
          <p:nvPr>
            <p:ph type="body" idx="26"/>
          </p:nvPr>
        </p:nvSpPr>
        <p:spPr>
          <a:prstGeom prst="rect">
            <a:avLst/>
          </a:prstGeom>
        </p:spPr>
        <p:txBody>
          <a:bodyPr/>
          <a:lstStyle/>
          <a:p>
            <a:r>
              <a:t>Mattis Fusce Justo </a:t>
            </a:r>
          </a:p>
        </p:txBody>
      </p:sp>
      <p:sp>
        <p:nvSpPr>
          <p:cNvPr id="682" name="Aenean lacinia bibendum nulla sed consectetur. Sed posuere consectetur est at lobortis."/>
          <p:cNvSpPr txBox="1">
            <a:spLocks noGrp="1"/>
          </p:cNvSpPr>
          <p:nvPr>
            <p:ph type="body" idx="27"/>
          </p:nvPr>
        </p:nvSpPr>
        <p:spPr>
          <a:prstGeom prst="rect">
            <a:avLst/>
          </a:prstGeom>
        </p:spPr>
        <p:txBody>
          <a:bodyPr/>
          <a:lstStyle/>
          <a:p>
            <a:r>
              <a:t>Aenean lacinia bibendum nulla sed consectetur. Sed posuere consectetur est at lobortis.</a:t>
            </a:r>
          </a:p>
        </p:txBody>
      </p:sp>
      <p:sp>
        <p:nvSpPr>
          <p:cNvPr id="683" name="Mattis Fusce Justo"/>
          <p:cNvSpPr txBox="1">
            <a:spLocks noGrp="1"/>
          </p:cNvSpPr>
          <p:nvPr>
            <p:ph type="body" idx="28"/>
          </p:nvPr>
        </p:nvSpPr>
        <p:spPr>
          <a:prstGeom prst="rect">
            <a:avLst/>
          </a:prstGeom>
        </p:spPr>
        <p:txBody>
          <a:bodyPr/>
          <a:lstStyle/>
          <a:p>
            <a:r>
              <a:t>Mattis Fusce Justo </a:t>
            </a:r>
          </a:p>
        </p:txBody>
      </p:sp>
      <p:sp>
        <p:nvSpPr>
          <p:cNvPr id="684" name="Aenean lacinia bibendum nulla sed consectetur. Sed posuere consectetur est at lobortis."/>
          <p:cNvSpPr txBox="1">
            <a:spLocks noGrp="1"/>
          </p:cNvSpPr>
          <p:nvPr>
            <p:ph type="body" idx="29"/>
          </p:nvPr>
        </p:nvSpPr>
        <p:spPr>
          <a:prstGeom prst="rect">
            <a:avLst/>
          </a:prstGeom>
        </p:spPr>
        <p:txBody>
          <a:bodyPr/>
          <a:lstStyle/>
          <a:p>
            <a:r>
              <a:t>Aenean lacinia bibendum nulla sed consectetur. Sed posuere consectetur est at lobortis.</a:t>
            </a:r>
          </a:p>
        </p:txBody>
      </p:sp>
      <p:sp>
        <p:nvSpPr>
          <p:cNvPr id="685" name="Mattis Fusce Justo"/>
          <p:cNvSpPr txBox="1">
            <a:spLocks noGrp="1"/>
          </p:cNvSpPr>
          <p:nvPr>
            <p:ph type="body" idx="30"/>
          </p:nvPr>
        </p:nvSpPr>
        <p:spPr>
          <a:prstGeom prst="rect">
            <a:avLst/>
          </a:prstGeom>
        </p:spPr>
        <p:txBody>
          <a:bodyPr/>
          <a:lstStyle/>
          <a:p>
            <a:r>
              <a:t>Mattis Fusce Justo </a:t>
            </a:r>
          </a:p>
        </p:txBody>
      </p:sp>
      <p:sp>
        <p:nvSpPr>
          <p:cNvPr id="686" name="Aenean lacinia bibendum nulla sed consectetur. Sed posuere consectetur est at lobortis."/>
          <p:cNvSpPr txBox="1">
            <a:spLocks noGrp="1"/>
          </p:cNvSpPr>
          <p:nvPr>
            <p:ph type="body" idx="31"/>
          </p:nvPr>
        </p:nvSpPr>
        <p:spPr>
          <a:prstGeom prst="rect">
            <a:avLst/>
          </a:prstGeom>
        </p:spPr>
        <p:txBody>
          <a:bodyPr/>
          <a:lstStyle/>
          <a:p>
            <a:r>
              <a:t>Aenean lacinia bibendum nulla sed consectetur. Sed posuere consectetur est at lobortis.</a:t>
            </a:r>
          </a:p>
        </p:txBody>
      </p:sp>
      <p:sp>
        <p:nvSpPr>
          <p:cNvPr id="687" name="Shape"/>
          <p:cNvSpPr>
            <a:spLocks noGrp="1"/>
          </p:cNvSpPr>
          <p:nvPr>
            <p:ph type="body" idx="32"/>
          </p:nvPr>
        </p:nvSpPr>
        <p:spPr>
          <a:custGeom>
            <a:avLst/>
            <a:gdLst/>
            <a:ahLst/>
            <a:cxnLst>
              <a:cxn ang="0">
                <a:pos x="wd2" y="hd2"/>
              </a:cxn>
              <a:cxn ang="5400000">
                <a:pos x="wd2" y="hd2"/>
              </a:cxn>
              <a:cxn ang="10800000">
                <a:pos x="wd2" y="hd2"/>
              </a:cxn>
              <a:cxn ang="16200000">
                <a:pos x="wd2" y="hd2"/>
              </a:cxn>
            </a:cxnLst>
            <a:rect l="0" t="0" r="r" b="b"/>
            <a:pathLst>
              <a:path w="21600" h="21600" extrusionOk="0">
                <a:moveTo>
                  <a:pt x="20724" y="10800"/>
                </a:moveTo>
                <a:cubicBezTo>
                  <a:pt x="20724" y="16272"/>
                  <a:pt x="16273" y="20724"/>
                  <a:pt x="10801" y="20724"/>
                </a:cubicBezTo>
                <a:cubicBezTo>
                  <a:pt x="5328" y="20724"/>
                  <a:pt x="876" y="16272"/>
                  <a:pt x="876" y="10800"/>
                </a:cubicBezTo>
                <a:cubicBezTo>
                  <a:pt x="876" y="5328"/>
                  <a:pt x="5328" y="876"/>
                  <a:pt x="10801" y="876"/>
                </a:cubicBezTo>
                <a:cubicBezTo>
                  <a:pt x="16273" y="876"/>
                  <a:pt x="20724" y="5328"/>
                  <a:pt x="20724" y="10800"/>
                </a:cubicBezTo>
                <a:close/>
                <a:moveTo>
                  <a:pt x="21600" y="10800"/>
                </a:moveTo>
                <a:cubicBezTo>
                  <a:pt x="21600" y="4845"/>
                  <a:pt x="16756" y="0"/>
                  <a:pt x="10801" y="0"/>
                </a:cubicBezTo>
                <a:cubicBezTo>
                  <a:pt x="4846" y="0"/>
                  <a:pt x="0" y="4845"/>
                  <a:pt x="0" y="10800"/>
                </a:cubicBezTo>
                <a:cubicBezTo>
                  <a:pt x="0" y="16755"/>
                  <a:pt x="4846" y="21600"/>
                  <a:pt x="10801" y="21600"/>
                </a:cubicBezTo>
                <a:cubicBezTo>
                  <a:pt x="16756" y="21600"/>
                  <a:pt x="21600" y="16755"/>
                  <a:pt x="21600" y="10800"/>
                </a:cubicBezTo>
                <a:close/>
                <a:moveTo>
                  <a:pt x="16463" y="10362"/>
                </a:moveTo>
                <a:lnTo>
                  <a:pt x="16463" y="11238"/>
                </a:lnTo>
                <a:lnTo>
                  <a:pt x="5137" y="11238"/>
                </a:lnTo>
                <a:lnTo>
                  <a:pt x="5137" y="10362"/>
                </a:lnTo>
                <a:cubicBezTo>
                  <a:pt x="5137" y="10362"/>
                  <a:pt x="16463" y="10362"/>
                  <a:pt x="16463" y="10362"/>
                </a:cubicBezTo>
                <a:close/>
              </a:path>
            </a:pathLst>
          </a:custGeom>
        </p:spPr>
        <p:txBody>
          <a:bodyPr/>
          <a:lstStyle/>
          <a:p>
            <a:pPr algn="ctr">
              <a:lnSpc>
                <a:spcPct val="100000"/>
              </a:lnSpc>
              <a:defRPr sz="4200">
                <a:solidFill>
                  <a:srgbClr val="000000"/>
                </a:solidFill>
                <a:latin typeface="+mj-lt"/>
                <a:ea typeface="+mj-ea"/>
                <a:cs typeface="+mj-cs"/>
                <a:sym typeface="Gill Sans"/>
              </a:defRPr>
            </a:pPr>
            <a:endParaRPr/>
          </a:p>
        </p:txBody>
      </p:sp>
      <p:sp>
        <p:nvSpPr>
          <p:cNvPr id="688" name="Shape"/>
          <p:cNvSpPr>
            <a:spLocks noGrp="1"/>
          </p:cNvSpPr>
          <p:nvPr>
            <p:ph type="body" idx="33"/>
          </p:nvPr>
        </p:nvSpPr>
        <p:spPr>
          <a:custGeom>
            <a:avLst/>
            <a:gdLst/>
            <a:ahLst/>
            <a:cxnLst>
              <a:cxn ang="0">
                <a:pos x="wd2" y="hd2"/>
              </a:cxn>
              <a:cxn ang="5400000">
                <a:pos x="wd2" y="hd2"/>
              </a:cxn>
              <a:cxn ang="10800000">
                <a:pos x="wd2" y="hd2"/>
              </a:cxn>
              <a:cxn ang="16200000">
                <a:pos x="wd2" y="hd2"/>
              </a:cxn>
            </a:cxnLst>
            <a:rect l="0" t="0" r="r" b="b"/>
            <a:pathLst>
              <a:path w="21600" h="21600" extrusionOk="0">
                <a:moveTo>
                  <a:pt x="15926" y="6971"/>
                </a:moveTo>
                <a:lnTo>
                  <a:pt x="9507" y="13389"/>
                </a:lnTo>
                <a:lnTo>
                  <a:pt x="6626" y="10510"/>
                </a:lnTo>
                <a:lnTo>
                  <a:pt x="6007" y="11129"/>
                </a:lnTo>
                <a:lnTo>
                  <a:pt x="9507" y="14628"/>
                </a:lnTo>
                <a:lnTo>
                  <a:pt x="16545" y="7590"/>
                </a:lnTo>
                <a:cubicBezTo>
                  <a:pt x="16545" y="7590"/>
                  <a:pt x="15926" y="6971"/>
                  <a:pt x="15926" y="6971"/>
                </a:cubicBezTo>
                <a:close/>
                <a:moveTo>
                  <a:pt x="10801" y="875"/>
                </a:moveTo>
                <a:cubicBezTo>
                  <a:pt x="5328" y="875"/>
                  <a:pt x="876" y="5327"/>
                  <a:pt x="876" y="10800"/>
                </a:cubicBezTo>
                <a:cubicBezTo>
                  <a:pt x="876" y="16272"/>
                  <a:pt x="5328" y="20724"/>
                  <a:pt x="10801" y="20724"/>
                </a:cubicBezTo>
                <a:cubicBezTo>
                  <a:pt x="16273" y="20724"/>
                  <a:pt x="20724" y="16272"/>
                  <a:pt x="20724" y="10800"/>
                </a:cubicBezTo>
                <a:cubicBezTo>
                  <a:pt x="20724" y="5327"/>
                  <a:pt x="16273" y="875"/>
                  <a:pt x="10801" y="875"/>
                </a:cubicBezTo>
                <a:close/>
                <a:moveTo>
                  <a:pt x="10801" y="21600"/>
                </a:moveTo>
                <a:cubicBezTo>
                  <a:pt x="4845" y="21600"/>
                  <a:pt x="0" y="16755"/>
                  <a:pt x="0" y="10800"/>
                </a:cubicBezTo>
                <a:cubicBezTo>
                  <a:pt x="0" y="4844"/>
                  <a:pt x="4845" y="0"/>
                  <a:pt x="10801" y="0"/>
                </a:cubicBezTo>
                <a:cubicBezTo>
                  <a:pt x="16756" y="0"/>
                  <a:pt x="21600" y="4844"/>
                  <a:pt x="21600" y="10800"/>
                </a:cubicBezTo>
                <a:cubicBezTo>
                  <a:pt x="21600" y="16755"/>
                  <a:pt x="16756" y="21600"/>
                  <a:pt x="10801" y="21600"/>
                </a:cubicBezTo>
                <a:close/>
              </a:path>
            </a:pathLst>
          </a:custGeom>
        </p:spPr>
        <p:txBody>
          <a:bodyPr/>
          <a:lstStyle/>
          <a:p>
            <a:pPr algn="ctr">
              <a:lnSpc>
                <a:spcPct val="100000"/>
              </a:lnSpc>
              <a:defRPr sz="4200">
                <a:solidFill>
                  <a:srgbClr val="000000"/>
                </a:solidFill>
                <a:latin typeface="+mj-lt"/>
                <a:ea typeface="+mj-ea"/>
                <a:cs typeface="+mj-cs"/>
                <a:sym typeface="Gill Sans"/>
              </a:defRPr>
            </a:pPr>
            <a:endParaRPr/>
          </a:p>
        </p:txBody>
      </p:sp>
      <p:sp>
        <p:nvSpPr>
          <p:cNvPr id="689" name="Shape"/>
          <p:cNvSpPr>
            <a:spLocks noGrp="1"/>
          </p:cNvSpPr>
          <p:nvPr>
            <p:ph type="body" idx="34"/>
          </p:nvPr>
        </p:nvSpPr>
        <p:spPr>
          <a:custGeom>
            <a:avLst/>
            <a:gdLst/>
            <a:ahLst/>
            <a:cxnLst>
              <a:cxn ang="0">
                <a:pos x="wd2" y="hd2"/>
              </a:cxn>
              <a:cxn ang="5400000">
                <a:pos x="wd2" y="hd2"/>
              </a:cxn>
              <a:cxn ang="10800000">
                <a:pos x="wd2" y="hd2"/>
              </a:cxn>
              <a:cxn ang="16200000">
                <a:pos x="wd2" y="hd2"/>
              </a:cxn>
            </a:cxnLst>
            <a:rect l="0" t="0" r="r" b="b"/>
            <a:pathLst>
              <a:path w="21600" h="21600" extrusionOk="0">
                <a:moveTo>
                  <a:pt x="15926" y="6971"/>
                </a:moveTo>
                <a:lnTo>
                  <a:pt x="9507" y="13389"/>
                </a:lnTo>
                <a:lnTo>
                  <a:pt x="6626" y="10510"/>
                </a:lnTo>
                <a:lnTo>
                  <a:pt x="6007" y="11129"/>
                </a:lnTo>
                <a:lnTo>
                  <a:pt x="9507" y="14628"/>
                </a:lnTo>
                <a:lnTo>
                  <a:pt x="16545" y="7590"/>
                </a:lnTo>
                <a:cubicBezTo>
                  <a:pt x="16545" y="7590"/>
                  <a:pt x="15926" y="6971"/>
                  <a:pt x="15926" y="6971"/>
                </a:cubicBezTo>
                <a:close/>
                <a:moveTo>
                  <a:pt x="10801" y="875"/>
                </a:moveTo>
                <a:cubicBezTo>
                  <a:pt x="5328" y="875"/>
                  <a:pt x="876" y="5327"/>
                  <a:pt x="876" y="10800"/>
                </a:cubicBezTo>
                <a:cubicBezTo>
                  <a:pt x="876" y="16272"/>
                  <a:pt x="5328" y="20724"/>
                  <a:pt x="10801" y="20724"/>
                </a:cubicBezTo>
                <a:cubicBezTo>
                  <a:pt x="16273" y="20724"/>
                  <a:pt x="20724" y="16272"/>
                  <a:pt x="20724" y="10800"/>
                </a:cubicBezTo>
                <a:cubicBezTo>
                  <a:pt x="20724" y="5327"/>
                  <a:pt x="16273" y="875"/>
                  <a:pt x="10801" y="875"/>
                </a:cubicBezTo>
                <a:close/>
                <a:moveTo>
                  <a:pt x="10801" y="21600"/>
                </a:moveTo>
                <a:cubicBezTo>
                  <a:pt x="4845" y="21600"/>
                  <a:pt x="0" y="16755"/>
                  <a:pt x="0" y="10800"/>
                </a:cubicBezTo>
                <a:cubicBezTo>
                  <a:pt x="0" y="4844"/>
                  <a:pt x="4845" y="0"/>
                  <a:pt x="10801" y="0"/>
                </a:cubicBezTo>
                <a:cubicBezTo>
                  <a:pt x="16756" y="0"/>
                  <a:pt x="21600" y="4844"/>
                  <a:pt x="21600" y="10800"/>
                </a:cubicBezTo>
                <a:cubicBezTo>
                  <a:pt x="21600" y="16755"/>
                  <a:pt x="16756" y="21600"/>
                  <a:pt x="10801" y="21600"/>
                </a:cubicBezTo>
                <a:close/>
              </a:path>
            </a:pathLst>
          </a:custGeom>
        </p:spPr>
        <p:txBody>
          <a:bodyPr/>
          <a:lstStyle/>
          <a:p>
            <a:pPr algn="ctr">
              <a:lnSpc>
                <a:spcPct val="100000"/>
              </a:lnSpc>
              <a:defRPr sz="4200">
                <a:solidFill>
                  <a:srgbClr val="000000"/>
                </a:solidFill>
                <a:latin typeface="+mj-lt"/>
                <a:ea typeface="+mj-ea"/>
                <a:cs typeface="+mj-cs"/>
                <a:sym typeface="Gill Sans"/>
              </a:defRPr>
            </a:pPr>
            <a:endParaRPr/>
          </a:p>
        </p:txBody>
      </p:sp>
      <p:sp>
        <p:nvSpPr>
          <p:cNvPr id="690" name="Shape"/>
          <p:cNvSpPr>
            <a:spLocks noGrp="1"/>
          </p:cNvSpPr>
          <p:nvPr>
            <p:ph type="body" idx="35"/>
          </p:nvPr>
        </p:nvSpPr>
        <p:spPr>
          <a:custGeom>
            <a:avLst/>
            <a:gdLst/>
            <a:ahLst/>
            <a:cxnLst>
              <a:cxn ang="0">
                <a:pos x="wd2" y="hd2"/>
              </a:cxn>
              <a:cxn ang="5400000">
                <a:pos x="wd2" y="hd2"/>
              </a:cxn>
              <a:cxn ang="10800000">
                <a:pos x="wd2" y="hd2"/>
              </a:cxn>
              <a:cxn ang="16200000">
                <a:pos x="wd2" y="hd2"/>
              </a:cxn>
            </a:cxnLst>
            <a:rect l="0" t="0" r="r" b="b"/>
            <a:pathLst>
              <a:path w="21600" h="21600" extrusionOk="0">
                <a:moveTo>
                  <a:pt x="20724" y="10800"/>
                </a:moveTo>
                <a:cubicBezTo>
                  <a:pt x="20724" y="16272"/>
                  <a:pt x="16273" y="20724"/>
                  <a:pt x="10801" y="20724"/>
                </a:cubicBezTo>
                <a:cubicBezTo>
                  <a:pt x="5328" y="20724"/>
                  <a:pt x="876" y="16272"/>
                  <a:pt x="876" y="10800"/>
                </a:cubicBezTo>
                <a:cubicBezTo>
                  <a:pt x="876" y="5328"/>
                  <a:pt x="5328" y="876"/>
                  <a:pt x="10801" y="876"/>
                </a:cubicBezTo>
                <a:cubicBezTo>
                  <a:pt x="16273" y="876"/>
                  <a:pt x="20724" y="5328"/>
                  <a:pt x="20724" y="10800"/>
                </a:cubicBezTo>
                <a:close/>
                <a:moveTo>
                  <a:pt x="21600" y="10800"/>
                </a:moveTo>
                <a:cubicBezTo>
                  <a:pt x="21600" y="4845"/>
                  <a:pt x="16756" y="0"/>
                  <a:pt x="10801" y="0"/>
                </a:cubicBezTo>
                <a:cubicBezTo>
                  <a:pt x="4846" y="0"/>
                  <a:pt x="0" y="4845"/>
                  <a:pt x="0" y="10800"/>
                </a:cubicBezTo>
                <a:cubicBezTo>
                  <a:pt x="0" y="16755"/>
                  <a:pt x="4846" y="21600"/>
                  <a:pt x="10801" y="21600"/>
                </a:cubicBezTo>
                <a:cubicBezTo>
                  <a:pt x="16756" y="21600"/>
                  <a:pt x="21600" y="16755"/>
                  <a:pt x="21600" y="10800"/>
                </a:cubicBezTo>
                <a:close/>
                <a:moveTo>
                  <a:pt x="16463" y="10362"/>
                </a:moveTo>
                <a:lnTo>
                  <a:pt x="16463" y="11238"/>
                </a:lnTo>
                <a:lnTo>
                  <a:pt x="5137" y="11238"/>
                </a:lnTo>
                <a:lnTo>
                  <a:pt x="5137" y="10362"/>
                </a:lnTo>
                <a:cubicBezTo>
                  <a:pt x="5137" y="10362"/>
                  <a:pt x="16463" y="10362"/>
                  <a:pt x="16463" y="10362"/>
                </a:cubicBezTo>
                <a:close/>
              </a:path>
            </a:pathLst>
          </a:custGeom>
        </p:spPr>
        <p:txBody>
          <a:bodyPr/>
          <a:lstStyle/>
          <a:p>
            <a:pPr algn="ctr">
              <a:lnSpc>
                <a:spcPct val="100000"/>
              </a:lnSpc>
              <a:defRPr sz="4200">
                <a:solidFill>
                  <a:srgbClr val="000000"/>
                </a:solidFill>
                <a:latin typeface="+mj-lt"/>
                <a:ea typeface="+mj-ea"/>
                <a:cs typeface="+mj-cs"/>
                <a:sym typeface="Gill Sans"/>
              </a:defRPr>
            </a:pPr>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 name="Fusce dapibus, tellus ac cursus commodo, tortor…"/>
          <p:cNvSpPr txBox="1">
            <a:spLocks noGrp="1"/>
          </p:cNvSpPr>
          <p:nvPr>
            <p:ph type="title"/>
          </p:nvPr>
        </p:nvSpPr>
        <p:spPr>
          <a:prstGeom prst="rect">
            <a:avLst/>
          </a:prstGeom>
        </p:spPr>
        <p:txBody>
          <a:bodyPr/>
          <a:lstStyle/>
          <a:p>
            <a:r>
              <a:t>Fusce dapibus, tellus ac cursus commodo, tortor </a:t>
            </a:r>
          </a:p>
          <a:p>
            <a:r>
              <a:t>nibh ut massa justo sit amet risus.</a:t>
            </a:r>
          </a:p>
        </p:txBody>
      </p:sp>
      <p:sp>
        <p:nvSpPr>
          <p:cNvPr id="693" name="Mattis Fusce Justo"/>
          <p:cNvSpPr txBox="1">
            <a:spLocks noGrp="1"/>
          </p:cNvSpPr>
          <p:nvPr>
            <p:ph type="body" idx="13"/>
          </p:nvPr>
        </p:nvSpPr>
        <p:spPr>
          <a:prstGeom prst="rect">
            <a:avLst/>
          </a:prstGeom>
        </p:spPr>
        <p:txBody>
          <a:bodyPr/>
          <a:lstStyle/>
          <a:p>
            <a:r>
              <a:t>Mattis Fusce Justo </a:t>
            </a:r>
          </a:p>
        </p:txBody>
      </p:sp>
      <p:sp>
        <p:nvSpPr>
          <p:cNvPr id="694" name="Aenean lacinia bibendum nulla sed consectetur. Sed posuere consectetur est at lobortis."/>
          <p:cNvSpPr txBox="1">
            <a:spLocks noGrp="1"/>
          </p:cNvSpPr>
          <p:nvPr>
            <p:ph type="body" idx="14"/>
          </p:nvPr>
        </p:nvSpPr>
        <p:spPr>
          <a:prstGeom prst="rect">
            <a:avLst/>
          </a:prstGeom>
        </p:spPr>
        <p:txBody>
          <a:bodyPr/>
          <a:lstStyle/>
          <a:p>
            <a:r>
              <a:t>Aenean lacinia bibendum nulla sed consectetur. Sed posuere consectetur est at lobortis.</a:t>
            </a:r>
          </a:p>
        </p:txBody>
      </p:sp>
      <p:sp>
        <p:nvSpPr>
          <p:cNvPr id="695" name="Shape"/>
          <p:cNvSpPr>
            <a:spLocks noGrp="1"/>
          </p:cNvSpPr>
          <p:nvPr>
            <p:ph type="body" idx="15"/>
          </p:nvPr>
        </p:nvSpPr>
        <p:spPr>
          <a:custGeom>
            <a:avLst/>
            <a:gdLst/>
            <a:ahLst/>
            <a:cxnLst>
              <a:cxn ang="0">
                <a:pos x="wd2" y="hd2"/>
              </a:cxn>
              <a:cxn ang="5400000">
                <a:pos x="wd2" y="hd2"/>
              </a:cxn>
              <a:cxn ang="10800000">
                <a:pos x="wd2" y="hd2"/>
              </a:cxn>
              <a:cxn ang="16200000">
                <a:pos x="wd2" y="hd2"/>
              </a:cxn>
            </a:cxnLst>
            <a:rect l="0" t="0" r="r" b="b"/>
            <a:pathLst>
              <a:path w="21600" h="21600" extrusionOk="0">
                <a:moveTo>
                  <a:pt x="2429" y="0"/>
                </a:moveTo>
                <a:cubicBezTo>
                  <a:pt x="1140" y="639"/>
                  <a:pt x="99" y="1621"/>
                  <a:pt x="0" y="3230"/>
                </a:cubicBezTo>
                <a:lnTo>
                  <a:pt x="0" y="15995"/>
                </a:lnTo>
                <a:cubicBezTo>
                  <a:pt x="0" y="15995"/>
                  <a:pt x="1090" y="21464"/>
                  <a:pt x="6463" y="21600"/>
                </a:cubicBezTo>
                <a:lnTo>
                  <a:pt x="16745" y="21600"/>
                </a:lnTo>
                <a:cubicBezTo>
                  <a:pt x="17375" y="21564"/>
                  <a:pt x="21600" y="21219"/>
                  <a:pt x="21600" y="18008"/>
                </a:cubicBezTo>
                <a:cubicBezTo>
                  <a:pt x="21600" y="14547"/>
                  <a:pt x="21600" y="8715"/>
                  <a:pt x="21600" y="8715"/>
                </a:cubicBezTo>
                <a:cubicBezTo>
                  <a:pt x="21600" y="8715"/>
                  <a:pt x="21511" y="7678"/>
                  <a:pt x="21165" y="7317"/>
                </a:cubicBezTo>
                <a:lnTo>
                  <a:pt x="21165" y="4315"/>
                </a:lnTo>
                <a:lnTo>
                  <a:pt x="20789" y="0"/>
                </a:lnTo>
                <a:lnTo>
                  <a:pt x="2429" y="0"/>
                </a:lnTo>
                <a:close/>
              </a:path>
            </a:pathLst>
          </a:custGeom>
        </p:spPr>
        <p:txBody>
          <a:bodyPr/>
          <a:lstStyle/>
          <a:p>
            <a:pPr algn="ctr">
              <a:lnSpc>
                <a:spcPct val="100000"/>
              </a:lnSpc>
              <a:defRPr sz="4200">
                <a:solidFill>
                  <a:srgbClr val="000000"/>
                </a:solidFill>
                <a:latin typeface="+mj-lt"/>
                <a:ea typeface="+mj-ea"/>
                <a:cs typeface="+mj-cs"/>
                <a:sym typeface="Gill Sans"/>
              </a:defRPr>
            </a:pPr>
            <a:endParaRPr/>
          </a:p>
        </p:txBody>
      </p:sp>
      <p:sp>
        <p:nvSpPr>
          <p:cNvPr id="696" name="Shape"/>
          <p:cNvSpPr>
            <a:spLocks noGrp="1"/>
          </p:cNvSpPr>
          <p:nvPr>
            <p:ph type="body" idx="16"/>
          </p:nvPr>
        </p:nvSpPr>
        <p:spPr>
          <a:custGeom>
            <a:avLst/>
            <a:gdLst/>
            <a:ahLst/>
            <a:cxnLst>
              <a:cxn ang="0">
                <a:pos x="wd2" y="hd2"/>
              </a:cxn>
              <a:cxn ang="5400000">
                <a:pos x="wd2" y="hd2"/>
              </a:cxn>
              <a:cxn ang="10800000">
                <a:pos x="wd2" y="hd2"/>
              </a:cxn>
              <a:cxn ang="16200000">
                <a:pos x="wd2" y="hd2"/>
              </a:cxn>
            </a:cxnLst>
            <a:rect l="0" t="0" r="r" b="b"/>
            <a:pathLst>
              <a:path w="21600" h="21600" extrusionOk="0">
                <a:moveTo>
                  <a:pt x="7742" y="0"/>
                </a:moveTo>
                <a:lnTo>
                  <a:pt x="8268" y="2869"/>
                </a:lnTo>
                <a:lnTo>
                  <a:pt x="8711" y="12885"/>
                </a:lnTo>
                <a:lnTo>
                  <a:pt x="9316" y="14597"/>
                </a:lnTo>
                <a:lnTo>
                  <a:pt x="8392" y="16923"/>
                </a:lnTo>
                <a:lnTo>
                  <a:pt x="7808" y="17176"/>
                </a:lnTo>
                <a:lnTo>
                  <a:pt x="6792" y="20539"/>
                </a:lnTo>
                <a:cubicBezTo>
                  <a:pt x="6792" y="20539"/>
                  <a:pt x="2869" y="20426"/>
                  <a:pt x="0" y="21600"/>
                </a:cubicBezTo>
                <a:lnTo>
                  <a:pt x="21600" y="21600"/>
                </a:lnTo>
                <a:lnTo>
                  <a:pt x="19772" y="3905"/>
                </a:lnTo>
                <a:cubicBezTo>
                  <a:pt x="19772" y="3905"/>
                  <a:pt x="19698" y="1740"/>
                  <a:pt x="19636" y="0"/>
                </a:cubicBezTo>
                <a:lnTo>
                  <a:pt x="7742" y="0"/>
                </a:lnTo>
                <a:close/>
              </a:path>
            </a:pathLst>
          </a:custGeom>
        </p:spPr>
        <p:txBody>
          <a:bodyPr/>
          <a:lstStyle/>
          <a:p>
            <a:pPr algn="ctr">
              <a:lnSpc>
                <a:spcPct val="100000"/>
              </a:lnSpc>
              <a:defRPr sz="4200">
                <a:solidFill>
                  <a:srgbClr val="000000"/>
                </a:solidFill>
                <a:latin typeface="+mj-lt"/>
                <a:ea typeface="+mj-ea"/>
                <a:cs typeface="+mj-cs"/>
                <a:sym typeface="Gill Sans"/>
              </a:defRPr>
            </a:pPr>
            <a:endParaRPr/>
          </a:p>
        </p:txBody>
      </p:sp>
      <p:sp>
        <p:nvSpPr>
          <p:cNvPr id="697" name="Shape"/>
          <p:cNvSpPr>
            <a:spLocks noGrp="1"/>
          </p:cNvSpPr>
          <p:nvPr>
            <p:ph type="body" idx="17"/>
          </p:nvPr>
        </p:nvSpPr>
        <p:spPr>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9824"/>
                </a:lnTo>
                <a:lnTo>
                  <a:pt x="3468" y="21600"/>
                </a:lnTo>
                <a:lnTo>
                  <a:pt x="21600" y="21600"/>
                </a:lnTo>
                <a:cubicBezTo>
                  <a:pt x="21410" y="18137"/>
                  <a:pt x="21188" y="13511"/>
                  <a:pt x="21278" y="10908"/>
                </a:cubicBezTo>
                <a:cubicBezTo>
                  <a:pt x="21367" y="8333"/>
                  <a:pt x="21333" y="4651"/>
                  <a:pt x="20425" y="0"/>
                </a:cubicBezTo>
                <a:lnTo>
                  <a:pt x="0" y="0"/>
                </a:lnTo>
                <a:close/>
              </a:path>
            </a:pathLst>
          </a:custGeom>
        </p:spPr>
        <p:txBody>
          <a:bodyPr/>
          <a:lstStyle/>
          <a:p>
            <a:pPr algn="ctr">
              <a:lnSpc>
                <a:spcPct val="100000"/>
              </a:lnSpc>
              <a:defRPr sz="4200">
                <a:solidFill>
                  <a:srgbClr val="000000"/>
                </a:solidFill>
                <a:latin typeface="+mj-lt"/>
                <a:ea typeface="+mj-ea"/>
                <a:cs typeface="+mj-cs"/>
                <a:sym typeface="Gill Sans"/>
              </a:defRPr>
            </a:pPr>
            <a:endParaRPr/>
          </a:p>
        </p:txBody>
      </p:sp>
      <p:sp>
        <p:nvSpPr>
          <p:cNvPr id="698" name="Shape"/>
          <p:cNvSpPr>
            <a:spLocks noGrp="1"/>
          </p:cNvSpPr>
          <p:nvPr>
            <p:ph type="body" idx="18"/>
          </p:nvPr>
        </p:nvSpPr>
        <p:spPr>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33" y="2929"/>
                  <a:pt x="1076" y="5922"/>
                  <a:pt x="1058" y="6991"/>
                </a:cubicBezTo>
                <a:cubicBezTo>
                  <a:pt x="1032" y="8541"/>
                  <a:pt x="853" y="14380"/>
                  <a:pt x="853" y="14380"/>
                </a:cubicBezTo>
                <a:lnTo>
                  <a:pt x="2085" y="18261"/>
                </a:lnTo>
                <a:lnTo>
                  <a:pt x="2140" y="21600"/>
                </a:lnTo>
                <a:lnTo>
                  <a:pt x="21600" y="21600"/>
                </a:lnTo>
                <a:cubicBezTo>
                  <a:pt x="21147" y="19122"/>
                  <a:pt x="20467" y="16372"/>
                  <a:pt x="19418" y="13343"/>
                </a:cubicBezTo>
                <a:cubicBezTo>
                  <a:pt x="19418" y="13343"/>
                  <a:pt x="18776" y="10770"/>
                  <a:pt x="19677" y="9221"/>
                </a:cubicBezTo>
                <a:cubicBezTo>
                  <a:pt x="19677" y="9221"/>
                  <a:pt x="19204" y="4408"/>
                  <a:pt x="19244" y="0"/>
                </a:cubicBezTo>
                <a:lnTo>
                  <a:pt x="0" y="0"/>
                </a:lnTo>
                <a:close/>
              </a:path>
            </a:pathLst>
          </a:custGeom>
        </p:spPr>
        <p:txBody>
          <a:bodyPr/>
          <a:lstStyle/>
          <a:p>
            <a:pPr algn="ctr">
              <a:lnSpc>
                <a:spcPct val="100000"/>
              </a:lnSpc>
              <a:defRPr sz="4200">
                <a:solidFill>
                  <a:srgbClr val="000000"/>
                </a:solidFill>
                <a:latin typeface="+mj-lt"/>
                <a:ea typeface="+mj-ea"/>
                <a:cs typeface="+mj-cs"/>
                <a:sym typeface="Gill Sans"/>
              </a:defRPr>
            </a:pPr>
            <a:endParaRPr/>
          </a:p>
        </p:txBody>
      </p:sp>
      <p:sp>
        <p:nvSpPr>
          <p:cNvPr id="699" name="Shape"/>
          <p:cNvSpPr>
            <a:spLocks noGrp="1"/>
          </p:cNvSpPr>
          <p:nvPr>
            <p:ph type="body" idx="19"/>
          </p:nvPr>
        </p:nvSpPr>
        <p:spPr>
          <a:custGeom>
            <a:avLst/>
            <a:gdLst/>
            <a:ahLst/>
            <a:cxnLst>
              <a:cxn ang="0">
                <a:pos x="wd2" y="hd2"/>
              </a:cxn>
              <a:cxn ang="5400000">
                <a:pos x="wd2" y="hd2"/>
              </a:cxn>
              <a:cxn ang="10800000">
                <a:pos x="wd2" y="hd2"/>
              </a:cxn>
              <a:cxn ang="16200000">
                <a:pos x="wd2" y="hd2"/>
              </a:cxn>
            </a:cxnLst>
            <a:rect l="0" t="0" r="r" b="b"/>
            <a:pathLst>
              <a:path w="21600" h="21600" extrusionOk="0">
                <a:moveTo>
                  <a:pt x="37" y="0"/>
                </a:moveTo>
                <a:cubicBezTo>
                  <a:pt x="26" y="1029"/>
                  <a:pt x="0" y="3358"/>
                  <a:pt x="0" y="3483"/>
                </a:cubicBezTo>
                <a:cubicBezTo>
                  <a:pt x="0" y="3638"/>
                  <a:pt x="414" y="3690"/>
                  <a:pt x="437" y="4930"/>
                </a:cubicBezTo>
                <a:cubicBezTo>
                  <a:pt x="460" y="6169"/>
                  <a:pt x="939" y="6013"/>
                  <a:pt x="1167" y="6581"/>
                </a:cubicBezTo>
                <a:cubicBezTo>
                  <a:pt x="1167" y="6581"/>
                  <a:pt x="938" y="14530"/>
                  <a:pt x="1418" y="17888"/>
                </a:cubicBezTo>
                <a:cubicBezTo>
                  <a:pt x="1565" y="18918"/>
                  <a:pt x="1794" y="20299"/>
                  <a:pt x="2004" y="21600"/>
                </a:cubicBezTo>
                <a:lnTo>
                  <a:pt x="19079" y="21600"/>
                </a:lnTo>
                <a:cubicBezTo>
                  <a:pt x="19094" y="19771"/>
                  <a:pt x="19167" y="18022"/>
                  <a:pt x="19414" y="16706"/>
                </a:cubicBezTo>
                <a:cubicBezTo>
                  <a:pt x="20259" y="12213"/>
                  <a:pt x="21200" y="484"/>
                  <a:pt x="21451" y="277"/>
                </a:cubicBezTo>
                <a:cubicBezTo>
                  <a:pt x="21473" y="259"/>
                  <a:pt x="21556" y="74"/>
                  <a:pt x="21600" y="0"/>
                </a:cubicBezTo>
                <a:lnTo>
                  <a:pt x="37" y="0"/>
                </a:lnTo>
                <a:close/>
              </a:path>
            </a:pathLst>
          </a:custGeom>
        </p:spPr>
        <p:txBody>
          <a:bodyPr/>
          <a:lstStyle/>
          <a:p>
            <a:pPr algn="ctr">
              <a:lnSpc>
                <a:spcPct val="100000"/>
              </a:lnSpc>
              <a:defRPr sz="4200">
                <a:solidFill>
                  <a:srgbClr val="000000"/>
                </a:solidFill>
                <a:latin typeface="+mj-lt"/>
                <a:ea typeface="+mj-ea"/>
                <a:cs typeface="+mj-cs"/>
                <a:sym typeface="Gill Sans"/>
              </a:defRPr>
            </a:pPr>
            <a:endParaRPr/>
          </a:p>
        </p:txBody>
      </p:sp>
      <p:sp>
        <p:nvSpPr>
          <p:cNvPr id="700" name="Shape"/>
          <p:cNvSpPr>
            <a:spLocks noGrp="1"/>
          </p:cNvSpPr>
          <p:nvPr>
            <p:ph type="body" idx="20"/>
          </p:nvPr>
        </p:nvSpPr>
        <p:spPr>
          <a:custGeom>
            <a:avLst/>
            <a:gdLst/>
            <a:ahLst/>
            <a:cxnLst>
              <a:cxn ang="0">
                <a:pos x="wd2" y="hd2"/>
              </a:cxn>
              <a:cxn ang="5400000">
                <a:pos x="wd2" y="hd2"/>
              </a:cxn>
              <a:cxn ang="10800000">
                <a:pos x="wd2" y="hd2"/>
              </a:cxn>
              <a:cxn ang="16200000">
                <a:pos x="wd2" y="hd2"/>
              </a:cxn>
            </a:cxnLst>
            <a:rect l="0" t="0" r="r" b="b"/>
            <a:pathLst>
              <a:path w="21170" h="21600" extrusionOk="0">
                <a:moveTo>
                  <a:pt x="2816" y="0"/>
                </a:moveTo>
                <a:cubicBezTo>
                  <a:pt x="2221" y="4826"/>
                  <a:pt x="1865" y="8141"/>
                  <a:pt x="1865" y="11620"/>
                </a:cubicBezTo>
                <a:cubicBezTo>
                  <a:pt x="1865" y="11620"/>
                  <a:pt x="972" y="11879"/>
                  <a:pt x="794" y="14513"/>
                </a:cubicBezTo>
                <a:cubicBezTo>
                  <a:pt x="794" y="14513"/>
                  <a:pt x="340" y="16016"/>
                  <a:pt x="82" y="16429"/>
                </a:cubicBezTo>
                <a:cubicBezTo>
                  <a:pt x="102" y="16636"/>
                  <a:pt x="-412" y="17460"/>
                  <a:pt x="914" y="20817"/>
                </a:cubicBezTo>
                <a:cubicBezTo>
                  <a:pt x="914" y="20817"/>
                  <a:pt x="907" y="21374"/>
                  <a:pt x="904" y="21600"/>
                </a:cubicBezTo>
                <a:lnTo>
                  <a:pt x="19591" y="21600"/>
                </a:lnTo>
                <a:cubicBezTo>
                  <a:pt x="19991" y="20809"/>
                  <a:pt x="21188" y="17479"/>
                  <a:pt x="21170" y="14211"/>
                </a:cubicBezTo>
                <a:cubicBezTo>
                  <a:pt x="21150" y="10596"/>
                  <a:pt x="20577" y="5483"/>
                  <a:pt x="19014" y="1145"/>
                </a:cubicBezTo>
                <a:lnTo>
                  <a:pt x="18972" y="0"/>
                </a:lnTo>
                <a:lnTo>
                  <a:pt x="2816" y="0"/>
                </a:lnTo>
                <a:close/>
              </a:path>
            </a:pathLst>
          </a:custGeom>
        </p:spPr>
        <p:txBody>
          <a:bodyPr/>
          <a:lstStyle/>
          <a:p>
            <a:pPr algn="ctr">
              <a:lnSpc>
                <a:spcPct val="100000"/>
              </a:lnSpc>
              <a:defRPr sz="4200">
                <a:solidFill>
                  <a:srgbClr val="000000"/>
                </a:solidFill>
                <a:latin typeface="+mj-lt"/>
                <a:ea typeface="+mj-ea"/>
                <a:cs typeface="+mj-cs"/>
                <a:sym typeface="Gill Sans"/>
              </a:defRPr>
            </a:pPr>
            <a:endParaRPr/>
          </a:p>
        </p:txBody>
      </p:sp>
      <p:sp>
        <p:nvSpPr>
          <p:cNvPr id="701" name="Shape"/>
          <p:cNvSpPr>
            <a:spLocks noGrp="1"/>
          </p:cNvSpPr>
          <p:nvPr>
            <p:ph type="body" idx="21"/>
          </p:nvPr>
        </p:nvSpPr>
        <p:spPr>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64" y="67"/>
                  <a:pt x="548" y="91"/>
                  <a:pt x="888" y="12"/>
                </a:cubicBezTo>
                <a:cubicBezTo>
                  <a:pt x="888" y="12"/>
                  <a:pt x="900" y="0"/>
                  <a:pt x="900" y="0"/>
                </a:cubicBezTo>
                <a:lnTo>
                  <a:pt x="0" y="0"/>
                </a:lnTo>
                <a:close/>
                <a:moveTo>
                  <a:pt x="5067" y="0"/>
                </a:moveTo>
                <a:cubicBezTo>
                  <a:pt x="5071" y="2161"/>
                  <a:pt x="5057" y="4582"/>
                  <a:pt x="4973" y="5593"/>
                </a:cubicBezTo>
                <a:cubicBezTo>
                  <a:pt x="4973" y="5593"/>
                  <a:pt x="2868" y="10495"/>
                  <a:pt x="1666" y="17984"/>
                </a:cubicBezTo>
                <a:cubicBezTo>
                  <a:pt x="1417" y="19535"/>
                  <a:pt x="1314" y="20365"/>
                  <a:pt x="1122" y="21600"/>
                </a:cubicBezTo>
                <a:lnTo>
                  <a:pt x="21600" y="21600"/>
                </a:lnTo>
                <a:lnTo>
                  <a:pt x="21074" y="10342"/>
                </a:lnTo>
                <a:cubicBezTo>
                  <a:pt x="21074" y="10342"/>
                  <a:pt x="20172" y="6007"/>
                  <a:pt x="20373" y="2495"/>
                </a:cubicBezTo>
                <a:cubicBezTo>
                  <a:pt x="20428" y="1528"/>
                  <a:pt x="20547" y="779"/>
                  <a:pt x="20671" y="0"/>
                </a:cubicBezTo>
                <a:lnTo>
                  <a:pt x="5067" y="0"/>
                </a:lnTo>
                <a:close/>
              </a:path>
            </a:pathLst>
          </a:custGeom>
        </p:spPr>
        <p:txBody>
          <a:bodyPr/>
          <a:lstStyle/>
          <a:p>
            <a:pPr algn="ctr">
              <a:lnSpc>
                <a:spcPct val="100000"/>
              </a:lnSpc>
              <a:defRPr sz="4200">
                <a:solidFill>
                  <a:srgbClr val="000000"/>
                </a:solidFill>
                <a:latin typeface="+mj-lt"/>
                <a:ea typeface="+mj-ea"/>
                <a:cs typeface="+mj-cs"/>
                <a:sym typeface="Gill Sans"/>
              </a:defRPr>
            </a:pPr>
            <a:endParaRPr/>
          </a:p>
        </p:txBody>
      </p:sp>
      <p:sp>
        <p:nvSpPr>
          <p:cNvPr id="702" name="Shape"/>
          <p:cNvSpPr>
            <a:spLocks noGrp="1"/>
          </p:cNvSpPr>
          <p:nvPr>
            <p:ph type="body" idx="22"/>
          </p:nvPr>
        </p:nvSpPr>
        <p:spPr>
          <a:custGeom>
            <a:avLst/>
            <a:gdLst/>
            <a:ahLst/>
            <a:cxnLst>
              <a:cxn ang="0">
                <a:pos x="wd2" y="hd2"/>
              </a:cxn>
              <a:cxn ang="5400000">
                <a:pos x="wd2" y="hd2"/>
              </a:cxn>
              <a:cxn ang="10800000">
                <a:pos x="wd2" y="hd2"/>
              </a:cxn>
              <a:cxn ang="16200000">
                <a:pos x="wd2" y="hd2"/>
              </a:cxn>
            </a:cxnLst>
            <a:rect l="0" t="0" r="r" b="b"/>
            <a:pathLst>
              <a:path w="21149" h="21600" extrusionOk="0">
                <a:moveTo>
                  <a:pt x="209" y="0"/>
                </a:moveTo>
                <a:cubicBezTo>
                  <a:pt x="-191" y="4971"/>
                  <a:pt x="117" y="10957"/>
                  <a:pt x="58" y="12909"/>
                </a:cubicBezTo>
                <a:cubicBezTo>
                  <a:pt x="-35" y="15957"/>
                  <a:pt x="149" y="19575"/>
                  <a:pt x="149" y="19575"/>
                </a:cubicBezTo>
                <a:cubicBezTo>
                  <a:pt x="149" y="19575"/>
                  <a:pt x="528" y="21225"/>
                  <a:pt x="1657" y="21600"/>
                </a:cubicBezTo>
                <a:lnTo>
                  <a:pt x="2589" y="21600"/>
                </a:lnTo>
                <a:cubicBezTo>
                  <a:pt x="2661" y="21539"/>
                  <a:pt x="4883" y="19663"/>
                  <a:pt x="4974" y="18647"/>
                </a:cubicBezTo>
                <a:lnTo>
                  <a:pt x="4904" y="16369"/>
                </a:lnTo>
                <a:cubicBezTo>
                  <a:pt x="4904" y="16369"/>
                  <a:pt x="5849" y="18285"/>
                  <a:pt x="6379" y="18285"/>
                </a:cubicBezTo>
                <a:cubicBezTo>
                  <a:pt x="6379" y="18285"/>
                  <a:pt x="6392" y="19912"/>
                  <a:pt x="6395" y="21600"/>
                </a:cubicBezTo>
                <a:lnTo>
                  <a:pt x="20772" y="21600"/>
                </a:lnTo>
                <a:cubicBezTo>
                  <a:pt x="21072" y="19554"/>
                  <a:pt x="21409" y="17121"/>
                  <a:pt x="20842" y="8727"/>
                </a:cubicBezTo>
                <a:cubicBezTo>
                  <a:pt x="20623" y="5477"/>
                  <a:pt x="20534" y="2614"/>
                  <a:pt x="20492" y="0"/>
                </a:cubicBezTo>
                <a:lnTo>
                  <a:pt x="209" y="0"/>
                </a:lnTo>
                <a:close/>
              </a:path>
            </a:pathLst>
          </a:custGeom>
        </p:spPr>
        <p:txBody>
          <a:bodyPr/>
          <a:lstStyle/>
          <a:p>
            <a:pPr algn="ctr">
              <a:lnSpc>
                <a:spcPct val="100000"/>
              </a:lnSpc>
              <a:defRPr sz="4200">
                <a:solidFill>
                  <a:srgbClr val="000000"/>
                </a:solidFill>
                <a:latin typeface="+mj-lt"/>
                <a:ea typeface="+mj-ea"/>
                <a:cs typeface="+mj-cs"/>
                <a:sym typeface="Gill Sans"/>
              </a:defRPr>
            </a:pPr>
            <a:endParaRPr/>
          </a:p>
        </p:txBody>
      </p:sp>
      <p:sp>
        <p:nvSpPr>
          <p:cNvPr id="703" name="Shape"/>
          <p:cNvSpPr>
            <a:spLocks noGrp="1"/>
          </p:cNvSpPr>
          <p:nvPr>
            <p:ph type="body" idx="23"/>
          </p:nvPr>
        </p:nvSpPr>
        <p:spPr>
          <a:custGeom>
            <a:avLst/>
            <a:gdLst/>
            <a:ahLst/>
            <a:cxnLst>
              <a:cxn ang="0">
                <a:pos x="wd2" y="hd2"/>
              </a:cxn>
              <a:cxn ang="5400000">
                <a:pos x="wd2" y="hd2"/>
              </a:cxn>
              <a:cxn ang="10800000">
                <a:pos x="wd2" y="hd2"/>
              </a:cxn>
              <a:cxn ang="16200000">
                <a:pos x="wd2" y="hd2"/>
              </a:cxn>
            </a:cxnLst>
            <a:rect l="0" t="0" r="r" b="b"/>
            <a:pathLst>
              <a:path w="21362" h="21600" extrusionOk="0">
                <a:moveTo>
                  <a:pt x="2517" y="0"/>
                </a:moveTo>
                <a:cubicBezTo>
                  <a:pt x="2948" y="1402"/>
                  <a:pt x="3697" y="3641"/>
                  <a:pt x="4265" y="4231"/>
                </a:cubicBezTo>
                <a:lnTo>
                  <a:pt x="5136" y="8257"/>
                </a:lnTo>
                <a:cubicBezTo>
                  <a:pt x="5136" y="8257"/>
                  <a:pt x="4124" y="11667"/>
                  <a:pt x="1596" y="15127"/>
                </a:cubicBezTo>
                <a:cubicBezTo>
                  <a:pt x="691" y="16365"/>
                  <a:pt x="235" y="18828"/>
                  <a:pt x="0" y="21600"/>
                </a:cubicBezTo>
                <a:lnTo>
                  <a:pt x="21161" y="21600"/>
                </a:lnTo>
                <a:cubicBezTo>
                  <a:pt x="21051" y="14888"/>
                  <a:pt x="21374" y="10262"/>
                  <a:pt x="21357" y="8257"/>
                </a:cubicBezTo>
                <a:cubicBezTo>
                  <a:pt x="21357" y="8257"/>
                  <a:pt x="21600" y="4182"/>
                  <a:pt x="18542" y="3459"/>
                </a:cubicBezTo>
                <a:cubicBezTo>
                  <a:pt x="18446" y="3563"/>
                  <a:pt x="16712" y="3255"/>
                  <a:pt x="16014" y="4339"/>
                </a:cubicBezTo>
                <a:cubicBezTo>
                  <a:pt x="16014" y="4339"/>
                  <a:pt x="13473" y="2191"/>
                  <a:pt x="10777" y="2061"/>
                </a:cubicBezTo>
                <a:lnTo>
                  <a:pt x="10232" y="0"/>
                </a:lnTo>
                <a:lnTo>
                  <a:pt x="2517" y="0"/>
                </a:lnTo>
                <a:close/>
              </a:path>
            </a:pathLst>
          </a:custGeom>
        </p:spPr>
        <p:txBody>
          <a:bodyPr/>
          <a:lstStyle/>
          <a:p>
            <a:pPr algn="ctr">
              <a:lnSpc>
                <a:spcPct val="100000"/>
              </a:lnSpc>
              <a:defRPr sz="4200">
                <a:solidFill>
                  <a:srgbClr val="000000"/>
                </a:solidFill>
                <a:latin typeface="+mj-lt"/>
                <a:ea typeface="+mj-ea"/>
                <a:cs typeface="+mj-cs"/>
                <a:sym typeface="Gill Sans"/>
              </a:defRPr>
            </a:pPr>
            <a:endParaRPr/>
          </a:p>
        </p:txBody>
      </p:sp>
      <p:sp>
        <p:nvSpPr>
          <p:cNvPr id="704" name="Shape"/>
          <p:cNvSpPr>
            <a:spLocks noGrp="1"/>
          </p:cNvSpPr>
          <p:nvPr>
            <p:ph type="body" idx="24"/>
          </p:nvPr>
        </p:nvSpPr>
        <p:spPr>
          <a:custGeom>
            <a:avLst/>
            <a:gdLst/>
            <a:ahLst/>
            <a:cxnLst>
              <a:cxn ang="0">
                <a:pos x="wd2" y="hd2"/>
              </a:cxn>
              <a:cxn ang="5400000">
                <a:pos x="wd2" y="hd2"/>
              </a:cxn>
              <a:cxn ang="10800000">
                <a:pos x="wd2" y="hd2"/>
              </a:cxn>
              <a:cxn ang="16200000">
                <a:pos x="wd2" y="hd2"/>
              </a:cxn>
            </a:cxnLst>
            <a:rect l="0" t="0" r="r" b="b"/>
            <a:pathLst>
              <a:path w="21511" h="21508" extrusionOk="0">
                <a:moveTo>
                  <a:pt x="11550" y="53"/>
                </a:moveTo>
                <a:cubicBezTo>
                  <a:pt x="10190" y="198"/>
                  <a:pt x="9063" y="594"/>
                  <a:pt x="8609" y="765"/>
                </a:cubicBezTo>
                <a:cubicBezTo>
                  <a:pt x="8609" y="765"/>
                  <a:pt x="2305" y="-17"/>
                  <a:pt x="921" y="7135"/>
                </a:cubicBezTo>
                <a:cubicBezTo>
                  <a:pt x="921" y="7135"/>
                  <a:pt x="157" y="8075"/>
                  <a:pt x="921" y="8706"/>
                </a:cubicBezTo>
                <a:cubicBezTo>
                  <a:pt x="921" y="8706"/>
                  <a:pt x="-89" y="9387"/>
                  <a:pt x="197" y="10228"/>
                </a:cubicBezTo>
                <a:cubicBezTo>
                  <a:pt x="197" y="10228"/>
                  <a:pt x="252" y="11124"/>
                  <a:pt x="777" y="11492"/>
                </a:cubicBezTo>
                <a:cubicBezTo>
                  <a:pt x="777" y="11492"/>
                  <a:pt x="-88" y="12132"/>
                  <a:pt x="8" y="13027"/>
                </a:cubicBezTo>
                <a:cubicBezTo>
                  <a:pt x="8" y="13027"/>
                  <a:pt x="156" y="14024"/>
                  <a:pt x="777" y="14340"/>
                </a:cubicBezTo>
                <a:cubicBezTo>
                  <a:pt x="777" y="14340"/>
                  <a:pt x="103" y="15436"/>
                  <a:pt x="676" y="16120"/>
                </a:cubicBezTo>
                <a:cubicBezTo>
                  <a:pt x="676" y="16120"/>
                  <a:pt x="2349" y="17961"/>
                  <a:pt x="2827" y="18697"/>
                </a:cubicBezTo>
                <a:cubicBezTo>
                  <a:pt x="3304" y="19433"/>
                  <a:pt x="4211" y="19700"/>
                  <a:pt x="4832" y="19753"/>
                </a:cubicBezTo>
                <a:cubicBezTo>
                  <a:pt x="4832" y="19753"/>
                  <a:pt x="5313" y="19860"/>
                  <a:pt x="5456" y="20281"/>
                </a:cubicBezTo>
                <a:cubicBezTo>
                  <a:pt x="5489" y="20378"/>
                  <a:pt x="5949" y="21082"/>
                  <a:pt x="6202" y="21508"/>
                </a:cubicBezTo>
                <a:lnTo>
                  <a:pt x="21511" y="21508"/>
                </a:lnTo>
                <a:lnTo>
                  <a:pt x="20018" y="18599"/>
                </a:lnTo>
                <a:cubicBezTo>
                  <a:pt x="20018" y="18599"/>
                  <a:pt x="21350" y="16729"/>
                  <a:pt x="21255" y="14757"/>
                </a:cubicBezTo>
                <a:lnTo>
                  <a:pt x="20776" y="13468"/>
                </a:lnTo>
                <a:cubicBezTo>
                  <a:pt x="20776" y="13468"/>
                  <a:pt x="21256" y="12658"/>
                  <a:pt x="21232" y="11370"/>
                </a:cubicBezTo>
                <a:cubicBezTo>
                  <a:pt x="21209" y="10081"/>
                  <a:pt x="20827" y="8657"/>
                  <a:pt x="20898" y="8105"/>
                </a:cubicBezTo>
                <a:cubicBezTo>
                  <a:pt x="20970" y="7552"/>
                  <a:pt x="19769" y="5922"/>
                  <a:pt x="18982" y="5895"/>
                </a:cubicBezTo>
                <a:cubicBezTo>
                  <a:pt x="18982" y="5895"/>
                  <a:pt x="18653" y="2507"/>
                  <a:pt x="15884" y="851"/>
                </a:cubicBezTo>
                <a:cubicBezTo>
                  <a:pt x="14500" y="22"/>
                  <a:pt x="12911" y="-92"/>
                  <a:pt x="11550" y="53"/>
                </a:cubicBezTo>
                <a:close/>
              </a:path>
            </a:pathLst>
          </a:custGeom>
        </p:spPr>
        <p:txBody>
          <a:bodyPr/>
          <a:lstStyle/>
          <a:p>
            <a:pPr algn="ctr">
              <a:lnSpc>
                <a:spcPct val="100000"/>
              </a:lnSpc>
              <a:defRPr sz="4200">
                <a:solidFill>
                  <a:srgbClr val="000000"/>
                </a:solidFill>
                <a:latin typeface="+mj-lt"/>
                <a:ea typeface="+mj-ea"/>
                <a:cs typeface="+mj-cs"/>
                <a:sym typeface="Gill Sans"/>
              </a:defRPr>
            </a:pPr>
            <a:endParaRPr/>
          </a:p>
        </p:txBody>
      </p:sp>
      <p:sp>
        <p:nvSpPr>
          <p:cNvPr id="705" name="82%"/>
          <p:cNvSpPr txBox="1">
            <a:spLocks noGrp="1"/>
          </p:cNvSpPr>
          <p:nvPr>
            <p:ph type="body" idx="25"/>
          </p:nvPr>
        </p:nvSpPr>
        <p:spPr>
          <a:prstGeom prst="rect">
            <a:avLst/>
          </a:prstGeom>
        </p:spPr>
        <p:txBody>
          <a:bodyPr/>
          <a:lstStyle/>
          <a:p>
            <a:r>
              <a:t>82%</a:t>
            </a:r>
          </a:p>
        </p:txBody>
      </p:sp>
      <p:sp>
        <p:nvSpPr>
          <p:cNvPr id="706" name="Mattis Fusce Justo"/>
          <p:cNvSpPr txBox="1">
            <a:spLocks noGrp="1"/>
          </p:cNvSpPr>
          <p:nvPr>
            <p:ph type="body" idx="26"/>
          </p:nvPr>
        </p:nvSpPr>
        <p:spPr>
          <a:prstGeom prst="rect">
            <a:avLst/>
          </a:prstGeom>
        </p:spPr>
        <p:txBody>
          <a:bodyPr/>
          <a:lstStyle/>
          <a:p>
            <a:r>
              <a:t>Mattis Fusce Justo </a:t>
            </a:r>
          </a:p>
        </p:txBody>
      </p:sp>
      <p:sp>
        <p:nvSpPr>
          <p:cNvPr id="707" name="Aenean lacinia bibendum nulla sed consectetur. Sed posuere consectetur est at lobortis."/>
          <p:cNvSpPr txBox="1">
            <a:spLocks noGrp="1"/>
          </p:cNvSpPr>
          <p:nvPr>
            <p:ph type="body" idx="27"/>
          </p:nvPr>
        </p:nvSpPr>
        <p:spPr>
          <a:prstGeom prst="rect">
            <a:avLst/>
          </a:prstGeom>
        </p:spPr>
        <p:txBody>
          <a:bodyPr/>
          <a:lstStyle/>
          <a:p>
            <a:r>
              <a:t>Aenean lacinia bibendum nulla sed consectetur. Sed posuere consectetur est at lobortis.</a:t>
            </a:r>
          </a:p>
        </p:txBody>
      </p:sp>
      <p:sp>
        <p:nvSpPr>
          <p:cNvPr id="708" name="Mattis Fusce Justo"/>
          <p:cNvSpPr txBox="1">
            <a:spLocks noGrp="1"/>
          </p:cNvSpPr>
          <p:nvPr>
            <p:ph type="body" idx="28"/>
          </p:nvPr>
        </p:nvSpPr>
        <p:spPr>
          <a:prstGeom prst="rect">
            <a:avLst/>
          </a:prstGeom>
        </p:spPr>
        <p:txBody>
          <a:bodyPr/>
          <a:lstStyle/>
          <a:p>
            <a:r>
              <a:t>Mattis Fusce Justo </a:t>
            </a:r>
          </a:p>
        </p:txBody>
      </p:sp>
      <p:sp>
        <p:nvSpPr>
          <p:cNvPr id="709" name="Aenean lacinia bibendum nulla sed consectetur. Sed posuere consectetur est at lobortis."/>
          <p:cNvSpPr txBox="1">
            <a:spLocks noGrp="1"/>
          </p:cNvSpPr>
          <p:nvPr>
            <p:ph type="body" idx="29"/>
          </p:nvPr>
        </p:nvSpPr>
        <p:spPr>
          <a:prstGeom prst="rect">
            <a:avLst/>
          </a:prstGeom>
        </p:spPr>
        <p:txBody>
          <a:bodyPr/>
          <a:lstStyle/>
          <a:p>
            <a:r>
              <a:t>Aenean lacinia bibendum nulla sed consectetur. Sed posuere consectetur est at lobortis.</a:t>
            </a:r>
          </a:p>
        </p:txBody>
      </p:sp>
      <p:sp>
        <p:nvSpPr>
          <p:cNvPr id="710" name="Shape"/>
          <p:cNvSpPr>
            <a:spLocks noGrp="1"/>
          </p:cNvSpPr>
          <p:nvPr>
            <p:ph type="body" idx="30"/>
          </p:nvPr>
        </p:nvSpPr>
        <p:spPr>
          <a:custGeom>
            <a:avLst/>
            <a:gdLst/>
            <a:ahLst/>
            <a:cxnLst>
              <a:cxn ang="0">
                <a:pos x="wd2" y="hd2"/>
              </a:cxn>
              <a:cxn ang="5400000">
                <a:pos x="wd2" y="hd2"/>
              </a:cxn>
              <a:cxn ang="10800000">
                <a:pos x="wd2" y="hd2"/>
              </a:cxn>
              <a:cxn ang="16200000">
                <a:pos x="wd2" y="hd2"/>
              </a:cxn>
            </a:cxnLst>
            <a:rect l="0" t="0" r="r" b="b"/>
            <a:pathLst>
              <a:path w="21600" h="21600" extrusionOk="0">
                <a:moveTo>
                  <a:pt x="20724" y="10800"/>
                </a:moveTo>
                <a:cubicBezTo>
                  <a:pt x="20724" y="16272"/>
                  <a:pt x="16273" y="20724"/>
                  <a:pt x="10801" y="20724"/>
                </a:cubicBezTo>
                <a:cubicBezTo>
                  <a:pt x="5328" y="20724"/>
                  <a:pt x="876" y="16272"/>
                  <a:pt x="876" y="10800"/>
                </a:cubicBezTo>
                <a:cubicBezTo>
                  <a:pt x="876" y="5328"/>
                  <a:pt x="5328" y="876"/>
                  <a:pt x="10801" y="876"/>
                </a:cubicBezTo>
                <a:cubicBezTo>
                  <a:pt x="16273" y="876"/>
                  <a:pt x="20724" y="5328"/>
                  <a:pt x="20724" y="10800"/>
                </a:cubicBezTo>
                <a:close/>
                <a:moveTo>
                  <a:pt x="21600" y="10800"/>
                </a:moveTo>
                <a:cubicBezTo>
                  <a:pt x="21600" y="4845"/>
                  <a:pt x="16756" y="0"/>
                  <a:pt x="10801" y="0"/>
                </a:cubicBezTo>
                <a:cubicBezTo>
                  <a:pt x="4846" y="0"/>
                  <a:pt x="0" y="4845"/>
                  <a:pt x="0" y="10800"/>
                </a:cubicBezTo>
                <a:cubicBezTo>
                  <a:pt x="0" y="16755"/>
                  <a:pt x="4846" y="21600"/>
                  <a:pt x="10801" y="21600"/>
                </a:cubicBezTo>
                <a:cubicBezTo>
                  <a:pt x="16756" y="21600"/>
                  <a:pt x="21600" y="16755"/>
                  <a:pt x="21600" y="10800"/>
                </a:cubicBezTo>
                <a:close/>
                <a:moveTo>
                  <a:pt x="16463" y="10362"/>
                </a:moveTo>
                <a:lnTo>
                  <a:pt x="16463" y="11238"/>
                </a:lnTo>
                <a:lnTo>
                  <a:pt x="5137" y="11238"/>
                </a:lnTo>
                <a:lnTo>
                  <a:pt x="5137" y="10362"/>
                </a:lnTo>
                <a:cubicBezTo>
                  <a:pt x="5137" y="10362"/>
                  <a:pt x="16463" y="10362"/>
                  <a:pt x="16463" y="10362"/>
                </a:cubicBezTo>
                <a:close/>
              </a:path>
            </a:pathLst>
          </a:custGeom>
        </p:spPr>
        <p:txBody>
          <a:bodyPr/>
          <a:lstStyle/>
          <a:p>
            <a:pPr algn="ctr">
              <a:lnSpc>
                <a:spcPct val="100000"/>
              </a:lnSpc>
              <a:defRPr sz="4200">
                <a:solidFill>
                  <a:srgbClr val="000000"/>
                </a:solidFill>
                <a:latin typeface="+mj-lt"/>
                <a:ea typeface="+mj-ea"/>
                <a:cs typeface="+mj-cs"/>
                <a:sym typeface="Gill Sans"/>
              </a:defRPr>
            </a:pPr>
            <a:endParaRPr/>
          </a:p>
        </p:txBody>
      </p:sp>
      <p:sp>
        <p:nvSpPr>
          <p:cNvPr id="711" name="Shape"/>
          <p:cNvSpPr>
            <a:spLocks noGrp="1"/>
          </p:cNvSpPr>
          <p:nvPr>
            <p:ph type="body" idx="31"/>
          </p:nvPr>
        </p:nvSpPr>
        <p:spPr>
          <a:custGeom>
            <a:avLst/>
            <a:gdLst/>
            <a:ahLst/>
            <a:cxnLst>
              <a:cxn ang="0">
                <a:pos x="wd2" y="hd2"/>
              </a:cxn>
              <a:cxn ang="5400000">
                <a:pos x="wd2" y="hd2"/>
              </a:cxn>
              <a:cxn ang="10800000">
                <a:pos x="wd2" y="hd2"/>
              </a:cxn>
              <a:cxn ang="16200000">
                <a:pos x="wd2" y="hd2"/>
              </a:cxn>
            </a:cxnLst>
            <a:rect l="0" t="0" r="r" b="b"/>
            <a:pathLst>
              <a:path w="21600" h="21600" extrusionOk="0">
                <a:moveTo>
                  <a:pt x="15926" y="6971"/>
                </a:moveTo>
                <a:lnTo>
                  <a:pt x="9507" y="13389"/>
                </a:lnTo>
                <a:lnTo>
                  <a:pt x="6626" y="10510"/>
                </a:lnTo>
                <a:lnTo>
                  <a:pt x="6007" y="11129"/>
                </a:lnTo>
                <a:lnTo>
                  <a:pt x="9507" y="14628"/>
                </a:lnTo>
                <a:lnTo>
                  <a:pt x="16545" y="7590"/>
                </a:lnTo>
                <a:cubicBezTo>
                  <a:pt x="16545" y="7590"/>
                  <a:pt x="15926" y="6971"/>
                  <a:pt x="15926" y="6971"/>
                </a:cubicBezTo>
                <a:close/>
                <a:moveTo>
                  <a:pt x="10801" y="875"/>
                </a:moveTo>
                <a:cubicBezTo>
                  <a:pt x="5328" y="875"/>
                  <a:pt x="876" y="5327"/>
                  <a:pt x="876" y="10800"/>
                </a:cubicBezTo>
                <a:cubicBezTo>
                  <a:pt x="876" y="16272"/>
                  <a:pt x="5328" y="20724"/>
                  <a:pt x="10801" y="20724"/>
                </a:cubicBezTo>
                <a:cubicBezTo>
                  <a:pt x="16273" y="20724"/>
                  <a:pt x="20724" y="16272"/>
                  <a:pt x="20724" y="10800"/>
                </a:cubicBezTo>
                <a:cubicBezTo>
                  <a:pt x="20724" y="5327"/>
                  <a:pt x="16273" y="875"/>
                  <a:pt x="10801" y="875"/>
                </a:cubicBezTo>
                <a:close/>
                <a:moveTo>
                  <a:pt x="10801" y="21600"/>
                </a:moveTo>
                <a:cubicBezTo>
                  <a:pt x="4845" y="21600"/>
                  <a:pt x="0" y="16755"/>
                  <a:pt x="0" y="10800"/>
                </a:cubicBezTo>
                <a:cubicBezTo>
                  <a:pt x="0" y="4844"/>
                  <a:pt x="4845" y="0"/>
                  <a:pt x="10801" y="0"/>
                </a:cubicBezTo>
                <a:cubicBezTo>
                  <a:pt x="16756" y="0"/>
                  <a:pt x="21600" y="4844"/>
                  <a:pt x="21600" y="10800"/>
                </a:cubicBezTo>
                <a:cubicBezTo>
                  <a:pt x="21600" y="16755"/>
                  <a:pt x="16756" y="21600"/>
                  <a:pt x="10801" y="21600"/>
                </a:cubicBezTo>
                <a:close/>
              </a:path>
            </a:pathLst>
          </a:custGeom>
        </p:spPr>
        <p:txBody>
          <a:bodyPr/>
          <a:lstStyle/>
          <a:p>
            <a:pPr algn="ctr">
              <a:lnSpc>
                <a:spcPct val="100000"/>
              </a:lnSpc>
              <a:defRPr sz="4200">
                <a:solidFill>
                  <a:srgbClr val="000000"/>
                </a:solidFill>
                <a:latin typeface="+mj-lt"/>
                <a:ea typeface="+mj-ea"/>
                <a:cs typeface="+mj-cs"/>
                <a:sym typeface="Gill Sans"/>
              </a:defRPr>
            </a:pPr>
            <a:endParaRPr/>
          </a:p>
        </p:txBody>
      </p:sp>
      <p:sp>
        <p:nvSpPr>
          <p:cNvPr id="712" name="Shape"/>
          <p:cNvSpPr>
            <a:spLocks noGrp="1"/>
          </p:cNvSpPr>
          <p:nvPr>
            <p:ph type="body" idx="32"/>
          </p:nvPr>
        </p:nvSpPr>
        <p:spPr>
          <a:custGeom>
            <a:avLst/>
            <a:gdLst/>
            <a:ahLst/>
            <a:cxnLst>
              <a:cxn ang="0">
                <a:pos x="wd2" y="hd2"/>
              </a:cxn>
              <a:cxn ang="5400000">
                <a:pos x="wd2" y="hd2"/>
              </a:cxn>
              <a:cxn ang="10800000">
                <a:pos x="wd2" y="hd2"/>
              </a:cxn>
              <a:cxn ang="16200000">
                <a:pos x="wd2" y="hd2"/>
              </a:cxn>
            </a:cxnLst>
            <a:rect l="0" t="0" r="r" b="b"/>
            <a:pathLst>
              <a:path w="21600" h="21600" extrusionOk="0">
                <a:moveTo>
                  <a:pt x="15926" y="6971"/>
                </a:moveTo>
                <a:lnTo>
                  <a:pt x="9507" y="13389"/>
                </a:lnTo>
                <a:lnTo>
                  <a:pt x="6626" y="10510"/>
                </a:lnTo>
                <a:lnTo>
                  <a:pt x="6007" y="11129"/>
                </a:lnTo>
                <a:lnTo>
                  <a:pt x="9507" y="14628"/>
                </a:lnTo>
                <a:lnTo>
                  <a:pt x="16545" y="7590"/>
                </a:lnTo>
                <a:cubicBezTo>
                  <a:pt x="16545" y="7590"/>
                  <a:pt x="15926" y="6971"/>
                  <a:pt x="15926" y="6971"/>
                </a:cubicBezTo>
                <a:close/>
                <a:moveTo>
                  <a:pt x="10801" y="875"/>
                </a:moveTo>
                <a:cubicBezTo>
                  <a:pt x="5328" y="875"/>
                  <a:pt x="876" y="5327"/>
                  <a:pt x="876" y="10800"/>
                </a:cubicBezTo>
                <a:cubicBezTo>
                  <a:pt x="876" y="16272"/>
                  <a:pt x="5328" y="20724"/>
                  <a:pt x="10801" y="20724"/>
                </a:cubicBezTo>
                <a:cubicBezTo>
                  <a:pt x="16273" y="20724"/>
                  <a:pt x="20724" y="16272"/>
                  <a:pt x="20724" y="10800"/>
                </a:cubicBezTo>
                <a:cubicBezTo>
                  <a:pt x="20724" y="5327"/>
                  <a:pt x="16273" y="875"/>
                  <a:pt x="10801" y="875"/>
                </a:cubicBezTo>
                <a:close/>
                <a:moveTo>
                  <a:pt x="10801" y="21600"/>
                </a:moveTo>
                <a:cubicBezTo>
                  <a:pt x="4845" y="21600"/>
                  <a:pt x="0" y="16755"/>
                  <a:pt x="0" y="10800"/>
                </a:cubicBezTo>
                <a:cubicBezTo>
                  <a:pt x="0" y="4844"/>
                  <a:pt x="4845" y="0"/>
                  <a:pt x="10801" y="0"/>
                </a:cubicBezTo>
                <a:cubicBezTo>
                  <a:pt x="16756" y="0"/>
                  <a:pt x="21600" y="4844"/>
                  <a:pt x="21600" y="10800"/>
                </a:cubicBezTo>
                <a:cubicBezTo>
                  <a:pt x="21600" y="16755"/>
                  <a:pt x="16756" y="21600"/>
                  <a:pt x="10801" y="21600"/>
                </a:cubicBezTo>
                <a:close/>
              </a:path>
            </a:pathLst>
          </a:custGeom>
        </p:spPr>
        <p:txBody>
          <a:bodyPr/>
          <a:lstStyle/>
          <a:p>
            <a:pPr algn="ctr">
              <a:lnSpc>
                <a:spcPct val="100000"/>
              </a:lnSpc>
              <a:defRPr sz="4200">
                <a:solidFill>
                  <a:srgbClr val="000000"/>
                </a:solidFill>
                <a:latin typeface="+mj-lt"/>
                <a:ea typeface="+mj-ea"/>
                <a:cs typeface="+mj-cs"/>
                <a:sym typeface="Gill Sans"/>
              </a:defRPr>
            </a:pPr>
            <a:endParaRPr/>
          </a:p>
        </p:txBody>
      </p:sp>
      <p:sp>
        <p:nvSpPr>
          <p:cNvPr id="713" name="Mattis Fusce Justo"/>
          <p:cNvSpPr txBox="1">
            <a:spLocks noGrp="1"/>
          </p:cNvSpPr>
          <p:nvPr>
            <p:ph type="body" idx="33"/>
          </p:nvPr>
        </p:nvSpPr>
        <p:spPr>
          <a:prstGeom prst="rect">
            <a:avLst/>
          </a:prstGeom>
        </p:spPr>
        <p:txBody>
          <a:bodyPr/>
          <a:lstStyle/>
          <a:p>
            <a:r>
              <a:t>Mattis Fusce Justo </a:t>
            </a:r>
          </a:p>
        </p:txBody>
      </p:sp>
      <p:sp>
        <p:nvSpPr>
          <p:cNvPr id="714" name="Aenean lacinia bibendum nulla sed consectetur. Sed posuere consectetur est at lobortis."/>
          <p:cNvSpPr txBox="1">
            <a:spLocks noGrp="1"/>
          </p:cNvSpPr>
          <p:nvPr>
            <p:ph type="body" idx="34"/>
          </p:nvPr>
        </p:nvSpPr>
        <p:spPr>
          <a:prstGeom prst="rect">
            <a:avLst/>
          </a:prstGeom>
        </p:spPr>
        <p:txBody>
          <a:bodyPr/>
          <a:lstStyle/>
          <a:p>
            <a:r>
              <a:t>Aenean lacinia bibendum nulla sed consectetur. Sed posuere consectetur est at lobortis.</a:t>
            </a:r>
          </a:p>
        </p:txBody>
      </p:sp>
      <p:sp>
        <p:nvSpPr>
          <p:cNvPr id="715" name="Mattis Fusce Justo"/>
          <p:cNvSpPr txBox="1">
            <a:spLocks noGrp="1"/>
          </p:cNvSpPr>
          <p:nvPr>
            <p:ph type="body" idx="35"/>
          </p:nvPr>
        </p:nvSpPr>
        <p:spPr>
          <a:prstGeom prst="rect">
            <a:avLst/>
          </a:prstGeom>
        </p:spPr>
        <p:txBody>
          <a:bodyPr/>
          <a:lstStyle/>
          <a:p>
            <a:r>
              <a:t>Mattis Fusce Justo </a:t>
            </a:r>
          </a:p>
        </p:txBody>
      </p:sp>
      <p:sp>
        <p:nvSpPr>
          <p:cNvPr id="716" name="Aenean lacinia bibendum nulla sed consectetur. Sed posuere consectetur est at lobortis."/>
          <p:cNvSpPr txBox="1">
            <a:spLocks noGrp="1"/>
          </p:cNvSpPr>
          <p:nvPr>
            <p:ph type="body" idx="36"/>
          </p:nvPr>
        </p:nvSpPr>
        <p:spPr>
          <a:prstGeom prst="rect">
            <a:avLst/>
          </a:prstGeom>
        </p:spPr>
        <p:txBody>
          <a:bodyPr/>
          <a:lstStyle/>
          <a:p>
            <a:r>
              <a:t>Aenean lacinia bibendum nulla sed consectetur. Sed posuere consectetur est at lobortis.</a:t>
            </a:r>
          </a:p>
        </p:txBody>
      </p:sp>
      <p:sp>
        <p:nvSpPr>
          <p:cNvPr id="717" name="Mattis Fusce Justo"/>
          <p:cNvSpPr txBox="1">
            <a:spLocks noGrp="1"/>
          </p:cNvSpPr>
          <p:nvPr>
            <p:ph type="body" idx="37"/>
          </p:nvPr>
        </p:nvSpPr>
        <p:spPr>
          <a:prstGeom prst="rect">
            <a:avLst/>
          </a:prstGeom>
        </p:spPr>
        <p:txBody>
          <a:bodyPr/>
          <a:lstStyle/>
          <a:p>
            <a:r>
              <a:t>Mattis Fusce Justo </a:t>
            </a:r>
          </a:p>
        </p:txBody>
      </p:sp>
      <p:sp>
        <p:nvSpPr>
          <p:cNvPr id="718" name="Aenean lacinia bibendum nulla sed consectetur. Sed posuere consectetur est at lobortis."/>
          <p:cNvSpPr txBox="1">
            <a:spLocks noGrp="1"/>
          </p:cNvSpPr>
          <p:nvPr>
            <p:ph type="body" idx="38"/>
          </p:nvPr>
        </p:nvSpPr>
        <p:spPr>
          <a:prstGeom prst="rect">
            <a:avLst/>
          </a:prstGeom>
        </p:spPr>
        <p:txBody>
          <a:bodyPr/>
          <a:lstStyle/>
          <a:p>
            <a:r>
              <a:t>Aenean lacinia bibendum nulla sed consectetur. Sed posuere consectetur est at lobortis.</a:t>
            </a:r>
          </a:p>
        </p:txBody>
      </p:sp>
      <p:sp>
        <p:nvSpPr>
          <p:cNvPr id="719" name="Shape"/>
          <p:cNvSpPr>
            <a:spLocks noGrp="1"/>
          </p:cNvSpPr>
          <p:nvPr>
            <p:ph type="body" idx="39"/>
          </p:nvPr>
        </p:nvSpPr>
        <p:spPr>
          <a:custGeom>
            <a:avLst/>
            <a:gdLst/>
            <a:ahLst/>
            <a:cxnLst>
              <a:cxn ang="0">
                <a:pos x="wd2" y="hd2"/>
              </a:cxn>
              <a:cxn ang="5400000">
                <a:pos x="wd2" y="hd2"/>
              </a:cxn>
              <a:cxn ang="10800000">
                <a:pos x="wd2" y="hd2"/>
              </a:cxn>
              <a:cxn ang="16200000">
                <a:pos x="wd2" y="hd2"/>
              </a:cxn>
            </a:cxnLst>
            <a:rect l="0" t="0" r="r" b="b"/>
            <a:pathLst>
              <a:path w="21600" h="21600" extrusionOk="0">
                <a:moveTo>
                  <a:pt x="20724" y="10800"/>
                </a:moveTo>
                <a:cubicBezTo>
                  <a:pt x="20724" y="16272"/>
                  <a:pt x="16273" y="20724"/>
                  <a:pt x="10801" y="20724"/>
                </a:cubicBezTo>
                <a:cubicBezTo>
                  <a:pt x="5328" y="20724"/>
                  <a:pt x="876" y="16272"/>
                  <a:pt x="876" y="10800"/>
                </a:cubicBezTo>
                <a:cubicBezTo>
                  <a:pt x="876" y="5328"/>
                  <a:pt x="5328" y="876"/>
                  <a:pt x="10801" y="876"/>
                </a:cubicBezTo>
                <a:cubicBezTo>
                  <a:pt x="16273" y="876"/>
                  <a:pt x="20724" y="5328"/>
                  <a:pt x="20724" y="10800"/>
                </a:cubicBezTo>
                <a:close/>
                <a:moveTo>
                  <a:pt x="21600" y="10800"/>
                </a:moveTo>
                <a:cubicBezTo>
                  <a:pt x="21600" y="4845"/>
                  <a:pt x="16756" y="0"/>
                  <a:pt x="10801" y="0"/>
                </a:cubicBezTo>
                <a:cubicBezTo>
                  <a:pt x="4846" y="0"/>
                  <a:pt x="0" y="4845"/>
                  <a:pt x="0" y="10800"/>
                </a:cubicBezTo>
                <a:cubicBezTo>
                  <a:pt x="0" y="16755"/>
                  <a:pt x="4846" y="21600"/>
                  <a:pt x="10801" y="21600"/>
                </a:cubicBezTo>
                <a:cubicBezTo>
                  <a:pt x="16756" y="21600"/>
                  <a:pt x="21600" y="16755"/>
                  <a:pt x="21600" y="10800"/>
                </a:cubicBezTo>
                <a:close/>
                <a:moveTo>
                  <a:pt x="16463" y="10362"/>
                </a:moveTo>
                <a:lnTo>
                  <a:pt x="16463" y="11238"/>
                </a:lnTo>
                <a:lnTo>
                  <a:pt x="5137" y="11238"/>
                </a:lnTo>
                <a:lnTo>
                  <a:pt x="5137" y="10362"/>
                </a:lnTo>
                <a:cubicBezTo>
                  <a:pt x="5137" y="10362"/>
                  <a:pt x="16463" y="10362"/>
                  <a:pt x="16463" y="10362"/>
                </a:cubicBezTo>
                <a:close/>
              </a:path>
            </a:pathLst>
          </a:custGeom>
        </p:spPr>
        <p:txBody>
          <a:bodyPr/>
          <a:lstStyle/>
          <a:p>
            <a:pPr algn="ctr">
              <a:lnSpc>
                <a:spcPct val="100000"/>
              </a:lnSpc>
              <a:defRPr sz="4200">
                <a:solidFill>
                  <a:srgbClr val="000000"/>
                </a:solidFill>
                <a:latin typeface="+mj-lt"/>
                <a:ea typeface="+mj-ea"/>
                <a:cs typeface="+mj-cs"/>
                <a:sym typeface="Gill Sans"/>
              </a:defRPr>
            </a:pPr>
            <a:endParaRPr/>
          </a:p>
        </p:txBody>
      </p:sp>
      <p:sp>
        <p:nvSpPr>
          <p:cNvPr id="720" name="Shape"/>
          <p:cNvSpPr>
            <a:spLocks noGrp="1"/>
          </p:cNvSpPr>
          <p:nvPr>
            <p:ph type="body" idx="40"/>
          </p:nvPr>
        </p:nvSpPr>
        <p:spPr>
          <a:custGeom>
            <a:avLst/>
            <a:gdLst/>
            <a:ahLst/>
            <a:cxnLst>
              <a:cxn ang="0">
                <a:pos x="wd2" y="hd2"/>
              </a:cxn>
              <a:cxn ang="5400000">
                <a:pos x="wd2" y="hd2"/>
              </a:cxn>
              <a:cxn ang="10800000">
                <a:pos x="wd2" y="hd2"/>
              </a:cxn>
              <a:cxn ang="16200000">
                <a:pos x="wd2" y="hd2"/>
              </a:cxn>
            </a:cxnLst>
            <a:rect l="0" t="0" r="r" b="b"/>
            <a:pathLst>
              <a:path w="21600" h="21600" extrusionOk="0">
                <a:moveTo>
                  <a:pt x="15926" y="6971"/>
                </a:moveTo>
                <a:lnTo>
                  <a:pt x="9507" y="13389"/>
                </a:lnTo>
                <a:lnTo>
                  <a:pt x="6626" y="10510"/>
                </a:lnTo>
                <a:lnTo>
                  <a:pt x="6007" y="11129"/>
                </a:lnTo>
                <a:lnTo>
                  <a:pt x="9507" y="14628"/>
                </a:lnTo>
                <a:lnTo>
                  <a:pt x="16545" y="7590"/>
                </a:lnTo>
                <a:cubicBezTo>
                  <a:pt x="16545" y="7590"/>
                  <a:pt x="15926" y="6971"/>
                  <a:pt x="15926" y="6971"/>
                </a:cubicBezTo>
                <a:close/>
                <a:moveTo>
                  <a:pt x="10801" y="875"/>
                </a:moveTo>
                <a:cubicBezTo>
                  <a:pt x="5328" y="875"/>
                  <a:pt x="876" y="5327"/>
                  <a:pt x="876" y="10800"/>
                </a:cubicBezTo>
                <a:cubicBezTo>
                  <a:pt x="876" y="16272"/>
                  <a:pt x="5328" y="20724"/>
                  <a:pt x="10801" y="20724"/>
                </a:cubicBezTo>
                <a:cubicBezTo>
                  <a:pt x="16273" y="20724"/>
                  <a:pt x="20724" y="16272"/>
                  <a:pt x="20724" y="10800"/>
                </a:cubicBezTo>
                <a:cubicBezTo>
                  <a:pt x="20724" y="5327"/>
                  <a:pt x="16273" y="875"/>
                  <a:pt x="10801" y="875"/>
                </a:cubicBezTo>
                <a:close/>
                <a:moveTo>
                  <a:pt x="10801" y="21600"/>
                </a:moveTo>
                <a:cubicBezTo>
                  <a:pt x="4845" y="21600"/>
                  <a:pt x="0" y="16755"/>
                  <a:pt x="0" y="10800"/>
                </a:cubicBezTo>
                <a:cubicBezTo>
                  <a:pt x="0" y="4844"/>
                  <a:pt x="4845" y="0"/>
                  <a:pt x="10801" y="0"/>
                </a:cubicBezTo>
                <a:cubicBezTo>
                  <a:pt x="16756" y="0"/>
                  <a:pt x="21600" y="4844"/>
                  <a:pt x="21600" y="10800"/>
                </a:cubicBezTo>
                <a:cubicBezTo>
                  <a:pt x="21600" y="16755"/>
                  <a:pt x="16756" y="21600"/>
                  <a:pt x="10801" y="21600"/>
                </a:cubicBezTo>
                <a:close/>
              </a:path>
            </a:pathLst>
          </a:custGeom>
        </p:spPr>
        <p:txBody>
          <a:bodyPr/>
          <a:lstStyle/>
          <a:p>
            <a:pPr algn="ctr">
              <a:lnSpc>
                <a:spcPct val="100000"/>
              </a:lnSpc>
              <a:defRPr sz="4200">
                <a:solidFill>
                  <a:srgbClr val="000000"/>
                </a:solidFill>
                <a:latin typeface="+mj-lt"/>
                <a:ea typeface="+mj-ea"/>
                <a:cs typeface="+mj-cs"/>
                <a:sym typeface="Gill Sans"/>
              </a:defRPr>
            </a:pPr>
            <a:endParaRPr/>
          </a:p>
        </p:txBody>
      </p:sp>
      <p:sp>
        <p:nvSpPr>
          <p:cNvPr id="721" name="Shape"/>
          <p:cNvSpPr>
            <a:spLocks noGrp="1"/>
          </p:cNvSpPr>
          <p:nvPr>
            <p:ph type="body" idx="41"/>
          </p:nvPr>
        </p:nvSpPr>
        <p:spPr>
          <a:custGeom>
            <a:avLst/>
            <a:gdLst/>
            <a:ahLst/>
            <a:cxnLst>
              <a:cxn ang="0">
                <a:pos x="wd2" y="hd2"/>
              </a:cxn>
              <a:cxn ang="5400000">
                <a:pos x="wd2" y="hd2"/>
              </a:cxn>
              <a:cxn ang="10800000">
                <a:pos x="wd2" y="hd2"/>
              </a:cxn>
              <a:cxn ang="16200000">
                <a:pos x="wd2" y="hd2"/>
              </a:cxn>
            </a:cxnLst>
            <a:rect l="0" t="0" r="r" b="b"/>
            <a:pathLst>
              <a:path w="21600" h="21600" extrusionOk="0">
                <a:moveTo>
                  <a:pt x="15926" y="6971"/>
                </a:moveTo>
                <a:lnTo>
                  <a:pt x="9507" y="13389"/>
                </a:lnTo>
                <a:lnTo>
                  <a:pt x="6626" y="10510"/>
                </a:lnTo>
                <a:lnTo>
                  <a:pt x="6007" y="11129"/>
                </a:lnTo>
                <a:lnTo>
                  <a:pt x="9507" y="14628"/>
                </a:lnTo>
                <a:lnTo>
                  <a:pt x="16545" y="7590"/>
                </a:lnTo>
                <a:cubicBezTo>
                  <a:pt x="16545" y="7590"/>
                  <a:pt x="15926" y="6971"/>
                  <a:pt x="15926" y="6971"/>
                </a:cubicBezTo>
                <a:close/>
                <a:moveTo>
                  <a:pt x="10801" y="875"/>
                </a:moveTo>
                <a:cubicBezTo>
                  <a:pt x="5328" y="875"/>
                  <a:pt x="876" y="5327"/>
                  <a:pt x="876" y="10800"/>
                </a:cubicBezTo>
                <a:cubicBezTo>
                  <a:pt x="876" y="16272"/>
                  <a:pt x="5328" y="20724"/>
                  <a:pt x="10801" y="20724"/>
                </a:cubicBezTo>
                <a:cubicBezTo>
                  <a:pt x="16273" y="20724"/>
                  <a:pt x="20724" y="16272"/>
                  <a:pt x="20724" y="10800"/>
                </a:cubicBezTo>
                <a:cubicBezTo>
                  <a:pt x="20724" y="5327"/>
                  <a:pt x="16273" y="875"/>
                  <a:pt x="10801" y="875"/>
                </a:cubicBezTo>
                <a:close/>
                <a:moveTo>
                  <a:pt x="10801" y="21600"/>
                </a:moveTo>
                <a:cubicBezTo>
                  <a:pt x="4845" y="21600"/>
                  <a:pt x="0" y="16755"/>
                  <a:pt x="0" y="10800"/>
                </a:cubicBezTo>
                <a:cubicBezTo>
                  <a:pt x="0" y="4844"/>
                  <a:pt x="4845" y="0"/>
                  <a:pt x="10801" y="0"/>
                </a:cubicBezTo>
                <a:cubicBezTo>
                  <a:pt x="16756" y="0"/>
                  <a:pt x="21600" y="4844"/>
                  <a:pt x="21600" y="10800"/>
                </a:cubicBezTo>
                <a:cubicBezTo>
                  <a:pt x="21600" y="16755"/>
                  <a:pt x="16756" y="21600"/>
                  <a:pt x="10801" y="21600"/>
                </a:cubicBezTo>
                <a:close/>
              </a:path>
            </a:pathLst>
          </a:custGeom>
        </p:spPr>
        <p:txBody>
          <a:bodyPr/>
          <a:lstStyle/>
          <a:p>
            <a:pPr algn="ctr">
              <a:lnSpc>
                <a:spcPct val="100000"/>
              </a:lnSpc>
              <a:defRPr sz="4200">
                <a:solidFill>
                  <a:srgbClr val="000000"/>
                </a:solidFill>
                <a:latin typeface="+mj-lt"/>
                <a:ea typeface="+mj-ea"/>
                <a:cs typeface="+mj-cs"/>
                <a:sym typeface="Gill Sans"/>
              </a:defRPr>
            </a:pPr>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 name="Fermentum"/>
          <p:cNvSpPr txBox="1">
            <a:spLocks noGrp="1"/>
          </p:cNvSpPr>
          <p:nvPr>
            <p:ph type="title"/>
          </p:nvPr>
        </p:nvSpPr>
        <p:spPr>
          <a:prstGeom prst="rect">
            <a:avLst/>
          </a:prstGeom>
        </p:spPr>
        <p:txBody>
          <a:bodyPr/>
          <a:lstStyle/>
          <a:p>
            <a:r>
              <a:t>Fermentum</a:t>
            </a:r>
          </a:p>
        </p:txBody>
      </p:sp>
      <p:sp>
        <p:nvSpPr>
          <p:cNvPr id="724" name="Integer posuere erat a ante venenatis dapibus posuere velit aliquet. Maecenas faucibus mollis interdum."/>
          <p:cNvSpPr txBox="1">
            <a:spLocks noGrp="1"/>
          </p:cNvSpPr>
          <p:nvPr>
            <p:ph type="body" sz="quarter" idx="1"/>
          </p:nvPr>
        </p:nvSpPr>
        <p:spPr>
          <a:prstGeom prst="rect">
            <a:avLst/>
          </a:prstGeom>
        </p:spPr>
        <p:txBody>
          <a:bodyPr/>
          <a:lstStyle/>
          <a:p>
            <a:r>
              <a:t>Integer posuere erat a ante venenatis dapibus posuere velit aliquet. Maecenas faucibus mollis interdum.</a:t>
            </a:r>
          </a:p>
        </p:txBody>
      </p:sp>
      <p:sp>
        <p:nvSpPr>
          <p:cNvPr id="725" name="Cras justo, ac facilisis in, egestas eget quam."/>
          <p:cNvSpPr txBox="1">
            <a:spLocks noGrp="1"/>
          </p:cNvSpPr>
          <p:nvPr>
            <p:ph type="body" idx="13"/>
          </p:nvPr>
        </p:nvSpPr>
        <p:spPr>
          <a:prstGeom prst="rect">
            <a:avLst/>
          </a:prstGeom>
        </p:spPr>
        <p:txBody>
          <a:bodyPr/>
          <a:lstStyle/>
          <a:p>
            <a:r>
              <a:t>Cras justo, ac facilisis in, egestas eget quam.</a:t>
            </a:r>
          </a:p>
        </p:txBody>
      </p:sp>
      <p:sp>
        <p:nvSpPr>
          <p:cNvPr id="726" name="Purus Tortor Vestibulum"/>
          <p:cNvSpPr txBox="1">
            <a:spLocks noGrp="1"/>
          </p:cNvSpPr>
          <p:nvPr>
            <p:ph type="body" idx="14"/>
          </p:nvPr>
        </p:nvSpPr>
        <p:spPr>
          <a:prstGeom prst="rect">
            <a:avLst/>
          </a:prstGeom>
        </p:spPr>
        <p:txBody>
          <a:bodyPr/>
          <a:lstStyle/>
          <a:p>
            <a:r>
              <a:t>Purus Tortor Vestibulum</a:t>
            </a:r>
          </a:p>
        </p:txBody>
      </p:sp>
      <p:sp>
        <p:nvSpPr>
          <p:cNvPr id="727" name="Cras odio, ac facilisis in, egestas eget quam."/>
          <p:cNvSpPr txBox="1">
            <a:spLocks noGrp="1"/>
          </p:cNvSpPr>
          <p:nvPr>
            <p:ph type="body" idx="15"/>
          </p:nvPr>
        </p:nvSpPr>
        <p:spPr>
          <a:prstGeom prst="rect">
            <a:avLst/>
          </a:prstGeom>
        </p:spPr>
        <p:txBody>
          <a:bodyPr/>
          <a:lstStyle/>
          <a:p>
            <a:r>
              <a:t>Cras odio, ac facilisis in, egestas eget quam.</a:t>
            </a:r>
          </a:p>
        </p:txBody>
      </p:sp>
      <p:sp>
        <p:nvSpPr>
          <p:cNvPr id="728" name="Euismod Ipsum Fermentum"/>
          <p:cNvSpPr txBox="1">
            <a:spLocks noGrp="1"/>
          </p:cNvSpPr>
          <p:nvPr>
            <p:ph type="body" idx="16"/>
          </p:nvPr>
        </p:nvSpPr>
        <p:spPr>
          <a:prstGeom prst="rect">
            <a:avLst/>
          </a:prstGeom>
        </p:spPr>
        <p:txBody>
          <a:bodyPr/>
          <a:lstStyle/>
          <a:p>
            <a:r>
              <a:t>Euismod Ipsum Fermentum</a:t>
            </a:r>
          </a:p>
        </p:txBody>
      </p:sp>
      <p:sp>
        <p:nvSpPr>
          <p:cNvPr id="729" name="Aenean bibendum nulla consectetur."/>
          <p:cNvSpPr txBox="1">
            <a:spLocks noGrp="1"/>
          </p:cNvSpPr>
          <p:nvPr>
            <p:ph type="body" idx="17"/>
          </p:nvPr>
        </p:nvSpPr>
        <p:spPr>
          <a:prstGeom prst="rect">
            <a:avLst/>
          </a:prstGeom>
        </p:spPr>
        <p:txBody>
          <a:bodyPr/>
          <a:lstStyle/>
          <a:p>
            <a:r>
              <a:t>Aenean bibendum nulla consectetur.</a:t>
            </a:r>
          </a:p>
        </p:txBody>
      </p:sp>
      <p:sp>
        <p:nvSpPr>
          <p:cNvPr id="730" name="Vestibulum Ipsum Ligula"/>
          <p:cNvSpPr txBox="1">
            <a:spLocks noGrp="1"/>
          </p:cNvSpPr>
          <p:nvPr>
            <p:ph type="body" idx="18"/>
          </p:nvPr>
        </p:nvSpPr>
        <p:spPr>
          <a:prstGeom prst="rect">
            <a:avLst/>
          </a:prstGeom>
        </p:spPr>
        <p:txBody>
          <a:bodyPr/>
          <a:lstStyle/>
          <a:p>
            <a:r>
              <a:t>Vestibulum Ipsum Ligula</a:t>
            </a:r>
          </a:p>
        </p:txBody>
      </p:sp>
      <p:pic>
        <p:nvPicPr>
          <p:cNvPr id="731" name="Image" descr="Image"/>
          <p:cNvPicPr>
            <a:picLocks noGrp="1" noChangeAspect="1"/>
          </p:cNvPicPr>
          <p:nvPr>
            <p:ph type="pic" idx="19"/>
          </p:nvPr>
        </p:nvPicPr>
        <p:blipFill>
          <a:blip r:embed="rId2"/>
          <a:srcRect r="48371"/>
          <a:stretch>
            <a:fillRect/>
          </a:stretch>
        </p:blipFill>
        <p:spPr>
          <a:xfrm>
            <a:off x="6948868" y="1248511"/>
            <a:ext cx="6052717" cy="7256589"/>
          </a:xfrm>
          <a:prstGeom prst="rect">
            <a:avLst/>
          </a:prstGeom>
        </p:spPr>
      </p:pic>
      <p:pic>
        <p:nvPicPr>
          <p:cNvPr id="732" name="Image" descr="Image"/>
          <p:cNvPicPr>
            <a:picLocks noGrp="1" noChangeAspect="1"/>
          </p:cNvPicPr>
          <p:nvPr>
            <p:ph type="pic" idx="20"/>
          </p:nvPr>
        </p:nvPicPr>
        <p:blipFill>
          <a:blip r:embed="rId3"/>
          <a:srcRect t="1809" b="1809"/>
          <a:stretch>
            <a:fillRect/>
          </a:stretch>
        </p:blipFill>
        <p:spPr>
          <a:prstGeom prst="rect">
            <a:avLst/>
          </a:prstGeom>
        </p:spPr>
      </p:pic>
      <p:sp>
        <p:nvSpPr>
          <p:cNvPr id="733" name="Shape"/>
          <p:cNvSpPr>
            <a:spLocks noGrp="1"/>
          </p:cNvSpPr>
          <p:nvPr>
            <p:ph type="body" idx="21"/>
          </p:nvPr>
        </p:nvSpPr>
        <p:spPr>
          <a:custGeom>
            <a:avLst/>
            <a:gdLst/>
            <a:ahLst/>
            <a:cxnLst>
              <a:cxn ang="0">
                <a:pos x="wd2" y="hd2"/>
              </a:cxn>
              <a:cxn ang="5400000">
                <a:pos x="wd2" y="hd2"/>
              </a:cxn>
              <a:cxn ang="10800000">
                <a:pos x="wd2" y="hd2"/>
              </a:cxn>
              <a:cxn ang="16200000">
                <a:pos x="wd2" y="hd2"/>
              </a:cxn>
            </a:cxnLst>
            <a:rect l="0" t="0" r="r" b="b"/>
            <a:pathLst>
              <a:path w="20146" h="20524" extrusionOk="0">
                <a:moveTo>
                  <a:pt x="19850" y="6130"/>
                </a:moveTo>
                <a:cubicBezTo>
                  <a:pt x="20963" y="10414"/>
                  <a:pt x="18850" y="14744"/>
                  <a:pt x="14877" y="17790"/>
                </a:cubicBezTo>
                <a:cubicBezTo>
                  <a:pt x="12277" y="19784"/>
                  <a:pt x="8979" y="21076"/>
                  <a:pt x="5838" y="20291"/>
                </a:cubicBezTo>
                <a:cubicBezTo>
                  <a:pt x="2584" y="19478"/>
                  <a:pt x="799" y="16784"/>
                  <a:pt x="218" y="13835"/>
                </a:cubicBezTo>
                <a:cubicBezTo>
                  <a:pt x="-637" y="9494"/>
                  <a:pt x="1016" y="5030"/>
                  <a:pt x="5191" y="2175"/>
                </a:cubicBezTo>
                <a:cubicBezTo>
                  <a:pt x="7823" y="374"/>
                  <a:pt x="11188" y="-524"/>
                  <a:pt x="14232" y="320"/>
                </a:cubicBezTo>
                <a:cubicBezTo>
                  <a:pt x="17232" y="1151"/>
                  <a:pt x="19158" y="3467"/>
                  <a:pt x="19850" y="6130"/>
                </a:cubicBezTo>
                <a:close/>
              </a:path>
            </a:pathLst>
          </a:custGeom>
        </p:spPr>
        <p:txBody>
          <a:bodyPr/>
          <a:lstStyle/>
          <a:p>
            <a:pPr algn="ctr">
              <a:lnSpc>
                <a:spcPct val="100000"/>
              </a:lnSpc>
              <a:defRPr sz="4200">
                <a:solidFill>
                  <a:srgbClr val="000000"/>
                </a:solidFill>
                <a:latin typeface="+mj-lt"/>
                <a:ea typeface="+mj-ea"/>
                <a:cs typeface="+mj-cs"/>
                <a:sym typeface="Gill Sans"/>
              </a:defRPr>
            </a:pPr>
            <a:endParaRPr/>
          </a:p>
        </p:txBody>
      </p:sp>
      <p:sp>
        <p:nvSpPr>
          <p:cNvPr id="734" name="Shape"/>
          <p:cNvSpPr>
            <a:spLocks noGrp="1"/>
          </p:cNvSpPr>
          <p:nvPr>
            <p:ph type="body" idx="22"/>
          </p:nvPr>
        </p:nvSpPr>
        <p:spPr>
          <a:custGeom>
            <a:avLst/>
            <a:gdLst/>
            <a:ahLst/>
            <a:cxnLst>
              <a:cxn ang="0">
                <a:pos x="wd2" y="hd2"/>
              </a:cxn>
              <a:cxn ang="5400000">
                <a:pos x="wd2" y="hd2"/>
              </a:cxn>
              <a:cxn ang="10800000">
                <a:pos x="wd2" y="hd2"/>
              </a:cxn>
              <a:cxn ang="16200000">
                <a:pos x="wd2" y="hd2"/>
              </a:cxn>
            </a:cxnLst>
            <a:rect l="0" t="0" r="r" b="b"/>
            <a:pathLst>
              <a:path w="20146" h="20524" extrusionOk="0">
                <a:moveTo>
                  <a:pt x="19850" y="6130"/>
                </a:moveTo>
                <a:cubicBezTo>
                  <a:pt x="20963" y="10414"/>
                  <a:pt x="18850" y="14744"/>
                  <a:pt x="14877" y="17790"/>
                </a:cubicBezTo>
                <a:cubicBezTo>
                  <a:pt x="12277" y="19784"/>
                  <a:pt x="8979" y="21076"/>
                  <a:pt x="5838" y="20291"/>
                </a:cubicBezTo>
                <a:cubicBezTo>
                  <a:pt x="2584" y="19478"/>
                  <a:pt x="799" y="16784"/>
                  <a:pt x="218" y="13835"/>
                </a:cubicBezTo>
                <a:cubicBezTo>
                  <a:pt x="-637" y="9494"/>
                  <a:pt x="1016" y="5030"/>
                  <a:pt x="5191" y="2175"/>
                </a:cubicBezTo>
                <a:cubicBezTo>
                  <a:pt x="7823" y="374"/>
                  <a:pt x="11188" y="-524"/>
                  <a:pt x="14232" y="320"/>
                </a:cubicBezTo>
                <a:cubicBezTo>
                  <a:pt x="17232" y="1151"/>
                  <a:pt x="19158" y="3467"/>
                  <a:pt x="19850" y="6130"/>
                </a:cubicBezTo>
                <a:close/>
              </a:path>
            </a:pathLst>
          </a:custGeom>
        </p:spPr>
        <p:txBody>
          <a:bodyPr/>
          <a:lstStyle/>
          <a:p>
            <a:pPr algn="ctr">
              <a:lnSpc>
                <a:spcPct val="100000"/>
              </a:lnSpc>
              <a:defRPr sz="4200">
                <a:solidFill>
                  <a:srgbClr val="000000"/>
                </a:solidFill>
                <a:latin typeface="+mj-lt"/>
                <a:ea typeface="+mj-ea"/>
                <a:cs typeface="+mj-cs"/>
                <a:sym typeface="Gill Sans"/>
              </a:defRPr>
            </a:pPr>
            <a:endParaRPr/>
          </a:p>
        </p:txBody>
      </p:sp>
      <p:sp>
        <p:nvSpPr>
          <p:cNvPr id="735" name="Shape"/>
          <p:cNvSpPr>
            <a:spLocks noGrp="1"/>
          </p:cNvSpPr>
          <p:nvPr>
            <p:ph type="body" idx="23"/>
          </p:nvPr>
        </p:nvSpPr>
        <p:spPr>
          <a:custGeom>
            <a:avLst/>
            <a:gdLst/>
            <a:ahLst/>
            <a:cxnLst>
              <a:cxn ang="0">
                <a:pos x="wd2" y="hd2"/>
              </a:cxn>
              <a:cxn ang="5400000">
                <a:pos x="wd2" y="hd2"/>
              </a:cxn>
              <a:cxn ang="10800000">
                <a:pos x="wd2" y="hd2"/>
              </a:cxn>
              <a:cxn ang="16200000">
                <a:pos x="wd2" y="hd2"/>
              </a:cxn>
            </a:cxnLst>
            <a:rect l="0" t="0" r="r" b="b"/>
            <a:pathLst>
              <a:path w="20146" h="20524" extrusionOk="0">
                <a:moveTo>
                  <a:pt x="19850" y="6130"/>
                </a:moveTo>
                <a:cubicBezTo>
                  <a:pt x="20963" y="10414"/>
                  <a:pt x="18850" y="14744"/>
                  <a:pt x="14877" y="17790"/>
                </a:cubicBezTo>
                <a:cubicBezTo>
                  <a:pt x="12277" y="19784"/>
                  <a:pt x="8979" y="21076"/>
                  <a:pt x="5838" y="20291"/>
                </a:cubicBezTo>
                <a:cubicBezTo>
                  <a:pt x="2584" y="19478"/>
                  <a:pt x="799" y="16784"/>
                  <a:pt x="218" y="13835"/>
                </a:cubicBezTo>
                <a:cubicBezTo>
                  <a:pt x="-637" y="9494"/>
                  <a:pt x="1016" y="5030"/>
                  <a:pt x="5191" y="2175"/>
                </a:cubicBezTo>
                <a:cubicBezTo>
                  <a:pt x="7823" y="374"/>
                  <a:pt x="11188" y="-524"/>
                  <a:pt x="14232" y="320"/>
                </a:cubicBezTo>
                <a:cubicBezTo>
                  <a:pt x="17232" y="1151"/>
                  <a:pt x="19158" y="3467"/>
                  <a:pt x="19850" y="6130"/>
                </a:cubicBezTo>
                <a:close/>
              </a:path>
            </a:pathLst>
          </a:custGeom>
        </p:spPr>
        <p:txBody>
          <a:bodyPr/>
          <a:lstStyle/>
          <a:p>
            <a:pPr algn="ctr">
              <a:lnSpc>
                <a:spcPct val="100000"/>
              </a:lnSpc>
              <a:defRPr sz="4200">
                <a:solidFill>
                  <a:srgbClr val="000000"/>
                </a:solidFill>
                <a:latin typeface="+mj-lt"/>
                <a:ea typeface="+mj-ea"/>
                <a:cs typeface="+mj-cs"/>
                <a:sym typeface="Gill Sans"/>
              </a:defRPr>
            </a:pPr>
            <a:endParaRPr/>
          </a:p>
        </p:txBody>
      </p:sp>
      <p:sp>
        <p:nvSpPr>
          <p:cNvPr id="736" name="Shape"/>
          <p:cNvSpPr>
            <a:spLocks noGrp="1"/>
          </p:cNvSpPr>
          <p:nvPr>
            <p:ph type="body" idx="24"/>
          </p:nvPr>
        </p:nvSpPr>
        <p:spPr>
          <a:custGeom>
            <a:avLst/>
            <a:gdLst/>
            <a:ahLst/>
            <a:cxnLst>
              <a:cxn ang="0">
                <a:pos x="wd2" y="hd2"/>
              </a:cxn>
              <a:cxn ang="5400000">
                <a:pos x="wd2" y="hd2"/>
              </a:cxn>
              <a:cxn ang="10800000">
                <a:pos x="wd2" y="hd2"/>
              </a:cxn>
              <a:cxn ang="16200000">
                <a:pos x="wd2" y="hd2"/>
              </a:cxn>
            </a:cxnLst>
            <a:rect l="0" t="0" r="r" b="b"/>
            <a:pathLst>
              <a:path w="21600" h="21600" extrusionOk="0">
                <a:moveTo>
                  <a:pt x="21600" y="17927"/>
                </a:moveTo>
                <a:lnTo>
                  <a:pt x="20653" y="17927"/>
                </a:lnTo>
                <a:lnTo>
                  <a:pt x="20653" y="948"/>
                </a:lnTo>
                <a:lnTo>
                  <a:pt x="3639" y="948"/>
                </a:lnTo>
                <a:lnTo>
                  <a:pt x="3639" y="0"/>
                </a:lnTo>
                <a:lnTo>
                  <a:pt x="21600" y="0"/>
                </a:lnTo>
                <a:cubicBezTo>
                  <a:pt x="21600" y="0"/>
                  <a:pt x="21600" y="17927"/>
                  <a:pt x="21600" y="17927"/>
                </a:cubicBezTo>
                <a:close/>
                <a:moveTo>
                  <a:pt x="948" y="2975"/>
                </a:moveTo>
                <a:lnTo>
                  <a:pt x="18618" y="2975"/>
                </a:lnTo>
                <a:lnTo>
                  <a:pt x="18618" y="20652"/>
                </a:lnTo>
                <a:lnTo>
                  <a:pt x="948" y="20652"/>
                </a:lnTo>
                <a:cubicBezTo>
                  <a:pt x="948" y="20652"/>
                  <a:pt x="948" y="2975"/>
                  <a:pt x="948" y="2975"/>
                </a:cubicBezTo>
                <a:close/>
                <a:moveTo>
                  <a:pt x="0" y="21600"/>
                </a:moveTo>
                <a:lnTo>
                  <a:pt x="19566" y="21600"/>
                </a:lnTo>
                <a:lnTo>
                  <a:pt x="19566" y="2027"/>
                </a:lnTo>
                <a:lnTo>
                  <a:pt x="0" y="2027"/>
                </a:lnTo>
                <a:cubicBezTo>
                  <a:pt x="0" y="2027"/>
                  <a:pt x="0" y="21600"/>
                  <a:pt x="0" y="21600"/>
                </a:cubicBezTo>
                <a:close/>
              </a:path>
            </a:pathLst>
          </a:custGeom>
        </p:spPr>
        <p:txBody>
          <a:bodyPr/>
          <a:lstStyle/>
          <a:p>
            <a:pPr algn="ctr">
              <a:lnSpc>
                <a:spcPct val="100000"/>
              </a:lnSpc>
              <a:defRPr sz="4200">
                <a:solidFill>
                  <a:srgbClr val="000000"/>
                </a:solidFill>
                <a:latin typeface="+mj-lt"/>
                <a:ea typeface="+mj-ea"/>
                <a:cs typeface="+mj-cs"/>
                <a:sym typeface="Gill Sans"/>
              </a:defRPr>
            </a:pPr>
            <a:endParaRPr/>
          </a:p>
        </p:txBody>
      </p:sp>
      <p:sp>
        <p:nvSpPr>
          <p:cNvPr id="737" name="Shape"/>
          <p:cNvSpPr>
            <a:spLocks noGrp="1"/>
          </p:cNvSpPr>
          <p:nvPr>
            <p:ph type="body" idx="25"/>
          </p:nvPr>
        </p:nvSpPr>
        <p:spPr>
          <a:custGeom>
            <a:avLst/>
            <a:gdLst/>
            <a:ahLst/>
            <a:cxnLst>
              <a:cxn ang="0">
                <a:pos x="wd2" y="hd2"/>
              </a:cxn>
              <a:cxn ang="5400000">
                <a:pos x="wd2" y="hd2"/>
              </a:cxn>
              <a:cxn ang="10800000">
                <a:pos x="wd2" y="hd2"/>
              </a:cxn>
              <a:cxn ang="16200000">
                <a:pos x="wd2" y="hd2"/>
              </a:cxn>
            </a:cxnLst>
            <a:rect l="0" t="0" r="r" b="b"/>
            <a:pathLst>
              <a:path w="21600" h="21600" extrusionOk="0">
                <a:moveTo>
                  <a:pt x="20648" y="20418"/>
                </a:moveTo>
                <a:lnTo>
                  <a:pt x="951" y="20418"/>
                </a:lnTo>
                <a:lnTo>
                  <a:pt x="951" y="1958"/>
                </a:lnTo>
                <a:lnTo>
                  <a:pt x="10799" y="13461"/>
                </a:lnTo>
                <a:lnTo>
                  <a:pt x="20648" y="1958"/>
                </a:lnTo>
                <a:cubicBezTo>
                  <a:pt x="20648" y="1958"/>
                  <a:pt x="20648" y="20418"/>
                  <a:pt x="20648" y="20418"/>
                </a:cubicBezTo>
                <a:close/>
                <a:moveTo>
                  <a:pt x="19923" y="1182"/>
                </a:moveTo>
                <a:lnTo>
                  <a:pt x="10799" y="11839"/>
                </a:lnTo>
                <a:lnTo>
                  <a:pt x="1677" y="1182"/>
                </a:lnTo>
                <a:cubicBezTo>
                  <a:pt x="1677" y="1182"/>
                  <a:pt x="19923" y="1182"/>
                  <a:pt x="19923" y="1182"/>
                </a:cubicBezTo>
                <a:close/>
                <a:moveTo>
                  <a:pt x="21600" y="0"/>
                </a:moveTo>
                <a:lnTo>
                  <a:pt x="0" y="0"/>
                </a:lnTo>
                <a:lnTo>
                  <a:pt x="0" y="21600"/>
                </a:lnTo>
                <a:lnTo>
                  <a:pt x="21599" y="21600"/>
                </a:lnTo>
                <a:cubicBezTo>
                  <a:pt x="21599" y="21600"/>
                  <a:pt x="21600" y="0"/>
                  <a:pt x="21600" y="0"/>
                </a:cubicBezTo>
                <a:close/>
              </a:path>
            </a:pathLst>
          </a:custGeom>
        </p:spPr>
        <p:txBody>
          <a:bodyPr/>
          <a:lstStyle/>
          <a:p>
            <a:pPr algn="ctr">
              <a:lnSpc>
                <a:spcPct val="100000"/>
              </a:lnSpc>
              <a:defRPr sz="4200">
                <a:solidFill>
                  <a:srgbClr val="000000"/>
                </a:solidFill>
                <a:latin typeface="+mj-lt"/>
                <a:ea typeface="+mj-ea"/>
                <a:cs typeface="+mj-cs"/>
                <a:sym typeface="Gill Sans"/>
              </a:defRPr>
            </a:pPr>
            <a:endParaRPr/>
          </a:p>
        </p:txBody>
      </p:sp>
      <p:sp>
        <p:nvSpPr>
          <p:cNvPr id="738" name="Shape"/>
          <p:cNvSpPr>
            <a:spLocks noGrp="1"/>
          </p:cNvSpPr>
          <p:nvPr>
            <p:ph type="body" idx="26"/>
          </p:nvPr>
        </p:nvSpPr>
        <p:spPr>
          <a:custGeom>
            <a:avLst/>
            <a:gdLst/>
            <a:ahLst/>
            <a:cxnLst>
              <a:cxn ang="0">
                <a:pos x="wd2" y="hd2"/>
              </a:cxn>
              <a:cxn ang="5400000">
                <a:pos x="wd2" y="hd2"/>
              </a:cxn>
              <a:cxn ang="10800000">
                <a:pos x="wd2" y="hd2"/>
              </a:cxn>
              <a:cxn ang="16200000">
                <a:pos x="wd2" y="hd2"/>
              </a:cxn>
            </a:cxnLst>
            <a:rect l="0" t="0" r="r" b="b"/>
            <a:pathLst>
              <a:path w="21600" h="21600" extrusionOk="0">
                <a:moveTo>
                  <a:pt x="2527" y="3874"/>
                </a:moveTo>
                <a:cubicBezTo>
                  <a:pt x="2036" y="3874"/>
                  <a:pt x="1636" y="3433"/>
                  <a:pt x="1636" y="2890"/>
                </a:cubicBezTo>
                <a:cubicBezTo>
                  <a:pt x="1636" y="2348"/>
                  <a:pt x="2036" y="1907"/>
                  <a:pt x="2527" y="1907"/>
                </a:cubicBezTo>
                <a:cubicBezTo>
                  <a:pt x="3018" y="1907"/>
                  <a:pt x="3418" y="2348"/>
                  <a:pt x="3418" y="2890"/>
                </a:cubicBezTo>
                <a:cubicBezTo>
                  <a:pt x="3418" y="3433"/>
                  <a:pt x="3018" y="3874"/>
                  <a:pt x="2527" y="3874"/>
                </a:cubicBezTo>
                <a:close/>
                <a:moveTo>
                  <a:pt x="7192" y="3874"/>
                </a:moveTo>
                <a:cubicBezTo>
                  <a:pt x="6701" y="3874"/>
                  <a:pt x="6301" y="3433"/>
                  <a:pt x="6301" y="2890"/>
                </a:cubicBezTo>
                <a:cubicBezTo>
                  <a:pt x="6301" y="2348"/>
                  <a:pt x="6701" y="1907"/>
                  <a:pt x="7192" y="1907"/>
                </a:cubicBezTo>
                <a:cubicBezTo>
                  <a:pt x="7684" y="1907"/>
                  <a:pt x="8085" y="2348"/>
                  <a:pt x="8085" y="2890"/>
                </a:cubicBezTo>
                <a:cubicBezTo>
                  <a:pt x="8085" y="3433"/>
                  <a:pt x="7684" y="3874"/>
                  <a:pt x="7192" y="3874"/>
                </a:cubicBezTo>
                <a:close/>
                <a:moveTo>
                  <a:pt x="4860" y="3874"/>
                </a:moveTo>
                <a:cubicBezTo>
                  <a:pt x="4369" y="3874"/>
                  <a:pt x="3969" y="3433"/>
                  <a:pt x="3969" y="2890"/>
                </a:cubicBezTo>
                <a:cubicBezTo>
                  <a:pt x="3969" y="2348"/>
                  <a:pt x="4369" y="1907"/>
                  <a:pt x="4860" y="1907"/>
                </a:cubicBezTo>
                <a:cubicBezTo>
                  <a:pt x="5351" y="1907"/>
                  <a:pt x="5751" y="2348"/>
                  <a:pt x="5751" y="2890"/>
                </a:cubicBezTo>
                <a:cubicBezTo>
                  <a:pt x="5751" y="3433"/>
                  <a:pt x="5351" y="3874"/>
                  <a:pt x="4860" y="3874"/>
                </a:cubicBezTo>
                <a:close/>
                <a:moveTo>
                  <a:pt x="20644" y="4726"/>
                </a:moveTo>
                <a:lnTo>
                  <a:pt x="956" y="4726"/>
                </a:lnTo>
                <a:lnTo>
                  <a:pt x="956" y="1055"/>
                </a:lnTo>
                <a:lnTo>
                  <a:pt x="20644" y="1055"/>
                </a:lnTo>
                <a:cubicBezTo>
                  <a:pt x="20644" y="1055"/>
                  <a:pt x="20644" y="4726"/>
                  <a:pt x="20644" y="4726"/>
                </a:cubicBezTo>
                <a:close/>
                <a:moveTo>
                  <a:pt x="20644" y="20545"/>
                </a:moveTo>
                <a:lnTo>
                  <a:pt x="956" y="20545"/>
                </a:lnTo>
                <a:lnTo>
                  <a:pt x="956" y="5781"/>
                </a:lnTo>
                <a:lnTo>
                  <a:pt x="20644" y="5781"/>
                </a:lnTo>
                <a:cubicBezTo>
                  <a:pt x="20644" y="5781"/>
                  <a:pt x="20644" y="20545"/>
                  <a:pt x="20644" y="20545"/>
                </a:cubicBezTo>
                <a:close/>
                <a:moveTo>
                  <a:pt x="0" y="0"/>
                </a:moveTo>
                <a:lnTo>
                  <a:pt x="0" y="21600"/>
                </a:lnTo>
                <a:lnTo>
                  <a:pt x="21600" y="21600"/>
                </a:lnTo>
                <a:lnTo>
                  <a:pt x="21600" y="0"/>
                </a:lnTo>
                <a:cubicBezTo>
                  <a:pt x="21600" y="0"/>
                  <a:pt x="0" y="0"/>
                  <a:pt x="0" y="0"/>
                </a:cubicBezTo>
                <a:close/>
              </a:path>
            </a:pathLst>
          </a:custGeom>
        </p:spPr>
        <p:txBody>
          <a:bodyPr/>
          <a:lstStyle/>
          <a:p>
            <a:pPr algn="ctr">
              <a:lnSpc>
                <a:spcPct val="100000"/>
              </a:lnSpc>
              <a:defRPr sz="4200">
                <a:solidFill>
                  <a:srgbClr val="000000"/>
                </a:solidFill>
                <a:latin typeface="+mj-lt"/>
                <a:ea typeface="+mj-ea"/>
                <a:cs typeface="+mj-cs"/>
                <a:sym typeface="Gill Sans"/>
              </a:defRPr>
            </a:pPr>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 name="Magna Mollis"/>
          <p:cNvSpPr txBox="1">
            <a:spLocks noGrp="1"/>
          </p:cNvSpPr>
          <p:nvPr>
            <p:ph type="title"/>
          </p:nvPr>
        </p:nvSpPr>
        <p:spPr>
          <a:prstGeom prst="rect">
            <a:avLst/>
          </a:prstGeom>
        </p:spPr>
        <p:txBody>
          <a:bodyPr/>
          <a:lstStyle/>
          <a:p>
            <a:r>
              <a:t>Magna Mollis</a:t>
            </a:r>
          </a:p>
        </p:txBody>
      </p:sp>
      <p:sp>
        <p:nvSpPr>
          <p:cNvPr id="741" name="Donec id elit porta gravida at eget metus. Sed consectetur est at lobortis. Maecenas sed diam eget risus varius blandit sit amet non magna."/>
          <p:cNvSpPr txBox="1">
            <a:spLocks noGrp="1"/>
          </p:cNvSpPr>
          <p:nvPr>
            <p:ph type="body" sz="quarter" idx="1"/>
          </p:nvPr>
        </p:nvSpPr>
        <p:spPr>
          <a:xfrm>
            <a:off x="6807200" y="3379719"/>
            <a:ext cx="5232400" cy="1155959"/>
          </a:xfrm>
          <a:prstGeom prst="rect">
            <a:avLst/>
          </a:prstGeom>
        </p:spPr>
        <p:txBody>
          <a:bodyPr/>
          <a:lstStyle/>
          <a:p>
            <a:r>
              <a:t>Donec id elit porta gravida at eget metus. Sed consectetur est at lobortis. Maecenas sed diam eget risus varius blandit sit amet non magna.</a:t>
            </a:r>
          </a:p>
        </p:txBody>
      </p:sp>
      <p:sp>
        <p:nvSpPr>
          <p:cNvPr id="742" name="Cras justo, ac facilisis in, egestas eget quam."/>
          <p:cNvSpPr txBox="1">
            <a:spLocks noGrp="1"/>
          </p:cNvSpPr>
          <p:nvPr>
            <p:ph type="body" idx="13"/>
          </p:nvPr>
        </p:nvSpPr>
        <p:spPr>
          <a:prstGeom prst="rect">
            <a:avLst/>
          </a:prstGeom>
        </p:spPr>
        <p:txBody>
          <a:bodyPr/>
          <a:lstStyle/>
          <a:p>
            <a:r>
              <a:t>Cras justo, ac facilisis in, egestas eget quam.</a:t>
            </a:r>
          </a:p>
        </p:txBody>
      </p:sp>
      <p:sp>
        <p:nvSpPr>
          <p:cNvPr id="743" name="Purus Tortor Vestibulum"/>
          <p:cNvSpPr txBox="1">
            <a:spLocks noGrp="1"/>
          </p:cNvSpPr>
          <p:nvPr>
            <p:ph type="body" idx="14"/>
          </p:nvPr>
        </p:nvSpPr>
        <p:spPr>
          <a:prstGeom prst="rect">
            <a:avLst/>
          </a:prstGeom>
        </p:spPr>
        <p:txBody>
          <a:bodyPr/>
          <a:lstStyle/>
          <a:p>
            <a:r>
              <a:t>Purus Tortor Vestibulum</a:t>
            </a:r>
          </a:p>
        </p:txBody>
      </p:sp>
      <p:sp>
        <p:nvSpPr>
          <p:cNvPr id="744" name="Cras odio, ac facilisis in, egestas eget quam."/>
          <p:cNvSpPr txBox="1">
            <a:spLocks noGrp="1"/>
          </p:cNvSpPr>
          <p:nvPr>
            <p:ph type="body" idx="15"/>
          </p:nvPr>
        </p:nvSpPr>
        <p:spPr>
          <a:prstGeom prst="rect">
            <a:avLst/>
          </a:prstGeom>
        </p:spPr>
        <p:txBody>
          <a:bodyPr/>
          <a:lstStyle/>
          <a:p>
            <a:r>
              <a:t>Cras odio, ac facilisis in, egestas eget quam.</a:t>
            </a:r>
          </a:p>
        </p:txBody>
      </p:sp>
      <p:sp>
        <p:nvSpPr>
          <p:cNvPr id="745" name="Euismod Ipsum Fermentum"/>
          <p:cNvSpPr txBox="1">
            <a:spLocks noGrp="1"/>
          </p:cNvSpPr>
          <p:nvPr>
            <p:ph type="body" idx="16"/>
          </p:nvPr>
        </p:nvSpPr>
        <p:spPr>
          <a:prstGeom prst="rect">
            <a:avLst/>
          </a:prstGeom>
        </p:spPr>
        <p:txBody>
          <a:bodyPr/>
          <a:lstStyle/>
          <a:p>
            <a:r>
              <a:t>Euismod Ipsum Fermentum</a:t>
            </a:r>
          </a:p>
        </p:txBody>
      </p:sp>
      <p:sp>
        <p:nvSpPr>
          <p:cNvPr id="746" name="Aenean bibendum nulla consectetur."/>
          <p:cNvSpPr txBox="1">
            <a:spLocks noGrp="1"/>
          </p:cNvSpPr>
          <p:nvPr>
            <p:ph type="body" idx="17"/>
          </p:nvPr>
        </p:nvSpPr>
        <p:spPr>
          <a:prstGeom prst="rect">
            <a:avLst/>
          </a:prstGeom>
        </p:spPr>
        <p:txBody>
          <a:bodyPr/>
          <a:lstStyle/>
          <a:p>
            <a:r>
              <a:t>Aenean bibendum nulla consectetur.</a:t>
            </a:r>
          </a:p>
        </p:txBody>
      </p:sp>
      <p:sp>
        <p:nvSpPr>
          <p:cNvPr id="747" name="Vestibulum Ipsum Ligula"/>
          <p:cNvSpPr txBox="1">
            <a:spLocks noGrp="1"/>
          </p:cNvSpPr>
          <p:nvPr>
            <p:ph type="body" idx="18"/>
          </p:nvPr>
        </p:nvSpPr>
        <p:spPr>
          <a:prstGeom prst="rect">
            <a:avLst/>
          </a:prstGeom>
        </p:spPr>
        <p:txBody>
          <a:bodyPr/>
          <a:lstStyle/>
          <a:p>
            <a:r>
              <a:t>Vestibulum Ipsum Ligula</a:t>
            </a:r>
          </a:p>
        </p:txBody>
      </p:sp>
      <p:sp>
        <p:nvSpPr>
          <p:cNvPr id="748" name="Shape"/>
          <p:cNvSpPr>
            <a:spLocks noGrp="1"/>
          </p:cNvSpPr>
          <p:nvPr>
            <p:ph type="body" idx="19"/>
          </p:nvPr>
        </p:nvSpPr>
        <p:spPr>
          <a:custGeom>
            <a:avLst/>
            <a:gdLst/>
            <a:ahLst/>
            <a:cxnLst>
              <a:cxn ang="0">
                <a:pos x="wd2" y="hd2"/>
              </a:cxn>
              <a:cxn ang="5400000">
                <a:pos x="wd2" y="hd2"/>
              </a:cxn>
              <a:cxn ang="10800000">
                <a:pos x="wd2" y="hd2"/>
              </a:cxn>
              <a:cxn ang="16200000">
                <a:pos x="wd2" y="hd2"/>
              </a:cxn>
            </a:cxnLst>
            <a:rect l="0" t="0" r="r" b="b"/>
            <a:pathLst>
              <a:path w="20146" h="20524" extrusionOk="0">
                <a:moveTo>
                  <a:pt x="19850" y="6130"/>
                </a:moveTo>
                <a:cubicBezTo>
                  <a:pt x="20963" y="10414"/>
                  <a:pt x="18850" y="14744"/>
                  <a:pt x="14877" y="17790"/>
                </a:cubicBezTo>
                <a:cubicBezTo>
                  <a:pt x="12277" y="19784"/>
                  <a:pt x="8979" y="21076"/>
                  <a:pt x="5838" y="20291"/>
                </a:cubicBezTo>
                <a:cubicBezTo>
                  <a:pt x="2584" y="19478"/>
                  <a:pt x="799" y="16784"/>
                  <a:pt x="218" y="13835"/>
                </a:cubicBezTo>
                <a:cubicBezTo>
                  <a:pt x="-637" y="9494"/>
                  <a:pt x="1016" y="5030"/>
                  <a:pt x="5191" y="2175"/>
                </a:cubicBezTo>
                <a:cubicBezTo>
                  <a:pt x="7823" y="374"/>
                  <a:pt x="11188" y="-524"/>
                  <a:pt x="14232" y="320"/>
                </a:cubicBezTo>
                <a:cubicBezTo>
                  <a:pt x="17232" y="1151"/>
                  <a:pt x="19158" y="3467"/>
                  <a:pt x="19850" y="6130"/>
                </a:cubicBezTo>
                <a:close/>
              </a:path>
            </a:pathLst>
          </a:custGeom>
        </p:spPr>
        <p:txBody>
          <a:bodyPr/>
          <a:lstStyle/>
          <a:p>
            <a:pPr algn="ctr">
              <a:lnSpc>
                <a:spcPct val="100000"/>
              </a:lnSpc>
              <a:defRPr sz="4200">
                <a:solidFill>
                  <a:srgbClr val="000000"/>
                </a:solidFill>
                <a:latin typeface="+mj-lt"/>
                <a:ea typeface="+mj-ea"/>
                <a:cs typeface="+mj-cs"/>
                <a:sym typeface="Gill Sans"/>
              </a:defRPr>
            </a:pPr>
            <a:endParaRPr/>
          </a:p>
        </p:txBody>
      </p:sp>
      <p:sp>
        <p:nvSpPr>
          <p:cNvPr id="749" name="Shape"/>
          <p:cNvSpPr>
            <a:spLocks noGrp="1"/>
          </p:cNvSpPr>
          <p:nvPr>
            <p:ph type="body" idx="20"/>
          </p:nvPr>
        </p:nvSpPr>
        <p:spPr>
          <a:custGeom>
            <a:avLst/>
            <a:gdLst/>
            <a:ahLst/>
            <a:cxnLst>
              <a:cxn ang="0">
                <a:pos x="wd2" y="hd2"/>
              </a:cxn>
              <a:cxn ang="5400000">
                <a:pos x="wd2" y="hd2"/>
              </a:cxn>
              <a:cxn ang="10800000">
                <a:pos x="wd2" y="hd2"/>
              </a:cxn>
              <a:cxn ang="16200000">
                <a:pos x="wd2" y="hd2"/>
              </a:cxn>
            </a:cxnLst>
            <a:rect l="0" t="0" r="r" b="b"/>
            <a:pathLst>
              <a:path w="20146" h="20524" extrusionOk="0">
                <a:moveTo>
                  <a:pt x="19850" y="6130"/>
                </a:moveTo>
                <a:cubicBezTo>
                  <a:pt x="20963" y="10414"/>
                  <a:pt x="18850" y="14744"/>
                  <a:pt x="14877" y="17790"/>
                </a:cubicBezTo>
                <a:cubicBezTo>
                  <a:pt x="12277" y="19784"/>
                  <a:pt x="8979" y="21076"/>
                  <a:pt x="5838" y="20291"/>
                </a:cubicBezTo>
                <a:cubicBezTo>
                  <a:pt x="2584" y="19478"/>
                  <a:pt x="799" y="16784"/>
                  <a:pt x="218" y="13835"/>
                </a:cubicBezTo>
                <a:cubicBezTo>
                  <a:pt x="-637" y="9494"/>
                  <a:pt x="1016" y="5030"/>
                  <a:pt x="5191" y="2175"/>
                </a:cubicBezTo>
                <a:cubicBezTo>
                  <a:pt x="7823" y="374"/>
                  <a:pt x="11188" y="-524"/>
                  <a:pt x="14232" y="320"/>
                </a:cubicBezTo>
                <a:cubicBezTo>
                  <a:pt x="17232" y="1151"/>
                  <a:pt x="19158" y="3467"/>
                  <a:pt x="19850" y="6130"/>
                </a:cubicBezTo>
                <a:close/>
              </a:path>
            </a:pathLst>
          </a:custGeom>
        </p:spPr>
        <p:txBody>
          <a:bodyPr/>
          <a:lstStyle/>
          <a:p>
            <a:pPr algn="ctr">
              <a:lnSpc>
                <a:spcPct val="100000"/>
              </a:lnSpc>
              <a:defRPr sz="4200">
                <a:solidFill>
                  <a:srgbClr val="000000"/>
                </a:solidFill>
                <a:latin typeface="+mj-lt"/>
                <a:ea typeface="+mj-ea"/>
                <a:cs typeface="+mj-cs"/>
                <a:sym typeface="Gill Sans"/>
              </a:defRPr>
            </a:pPr>
            <a:endParaRPr/>
          </a:p>
        </p:txBody>
      </p:sp>
      <p:sp>
        <p:nvSpPr>
          <p:cNvPr id="750" name="Shape"/>
          <p:cNvSpPr>
            <a:spLocks noGrp="1"/>
          </p:cNvSpPr>
          <p:nvPr>
            <p:ph type="body" idx="21"/>
          </p:nvPr>
        </p:nvSpPr>
        <p:spPr>
          <a:custGeom>
            <a:avLst/>
            <a:gdLst/>
            <a:ahLst/>
            <a:cxnLst>
              <a:cxn ang="0">
                <a:pos x="wd2" y="hd2"/>
              </a:cxn>
              <a:cxn ang="5400000">
                <a:pos x="wd2" y="hd2"/>
              </a:cxn>
              <a:cxn ang="10800000">
                <a:pos x="wd2" y="hd2"/>
              </a:cxn>
              <a:cxn ang="16200000">
                <a:pos x="wd2" y="hd2"/>
              </a:cxn>
            </a:cxnLst>
            <a:rect l="0" t="0" r="r" b="b"/>
            <a:pathLst>
              <a:path w="20146" h="20524" extrusionOk="0">
                <a:moveTo>
                  <a:pt x="19850" y="6130"/>
                </a:moveTo>
                <a:cubicBezTo>
                  <a:pt x="20963" y="10414"/>
                  <a:pt x="18850" y="14744"/>
                  <a:pt x="14877" y="17790"/>
                </a:cubicBezTo>
                <a:cubicBezTo>
                  <a:pt x="12277" y="19784"/>
                  <a:pt x="8979" y="21076"/>
                  <a:pt x="5838" y="20291"/>
                </a:cubicBezTo>
                <a:cubicBezTo>
                  <a:pt x="2584" y="19478"/>
                  <a:pt x="799" y="16784"/>
                  <a:pt x="218" y="13835"/>
                </a:cubicBezTo>
                <a:cubicBezTo>
                  <a:pt x="-637" y="9494"/>
                  <a:pt x="1016" y="5030"/>
                  <a:pt x="5191" y="2175"/>
                </a:cubicBezTo>
                <a:cubicBezTo>
                  <a:pt x="7823" y="374"/>
                  <a:pt x="11188" y="-524"/>
                  <a:pt x="14232" y="320"/>
                </a:cubicBezTo>
                <a:cubicBezTo>
                  <a:pt x="17232" y="1151"/>
                  <a:pt x="19158" y="3467"/>
                  <a:pt x="19850" y="6130"/>
                </a:cubicBezTo>
                <a:close/>
              </a:path>
            </a:pathLst>
          </a:custGeom>
        </p:spPr>
        <p:txBody>
          <a:bodyPr/>
          <a:lstStyle/>
          <a:p>
            <a:pPr algn="ctr">
              <a:lnSpc>
                <a:spcPct val="100000"/>
              </a:lnSpc>
              <a:defRPr sz="4200">
                <a:solidFill>
                  <a:srgbClr val="000000"/>
                </a:solidFill>
                <a:latin typeface="+mj-lt"/>
                <a:ea typeface="+mj-ea"/>
                <a:cs typeface="+mj-cs"/>
                <a:sym typeface="Gill Sans"/>
              </a:defRPr>
            </a:pPr>
            <a:endParaRPr/>
          </a:p>
        </p:txBody>
      </p:sp>
      <p:pic>
        <p:nvPicPr>
          <p:cNvPr id="751" name="Image" descr="Image"/>
          <p:cNvPicPr>
            <a:picLocks noGrp="1" noChangeAspect="1"/>
          </p:cNvPicPr>
          <p:nvPr>
            <p:ph type="pic" idx="22"/>
          </p:nvPr>
        </p:nvPicPr>
        <p:blipFill>
          <a:blip r:embed="rId2"/>
          <a:srcRect l="41213" r="438"/>
          <a:stretch>
            <a:fillRect/>
          </a:stretch>
        </p:blipFill>
        <p:spPr>
          <a:prstGeom prst="rect">
            <a:avLst/>
          </a:prstGeom>
        </p:spPr>
      </p:pic>
      <p:pic>
        <p:nvPicPr>
          <p:cNvPr id="752" name="Image" descr="Image"/>
          <p:cNvPicPr>
            <a:picLocks noGrp="1" noChangeAspect="1"/>
          </p:cNvPicPr>
          <p:nvPr>
            <p:ph type="pic" idx="23"/>
          </p:nvPr>
        </p:nvPicPr>
        <p:blipFill>
          <a:blip r:embed="rId3"/>
          <a:srcRect l="9630" r="9630"/>
          <a:stretch>
            <a:fillRect/>
          </a:stretch>
        </p:blipFill>
        <p:spPr>
          <a:prstGeom prst="rect">
            <a:avLst/>
          </a:prstGeom>
        </p:spPr>
      </p:pic>
      <p:sp>
        <p:nvSpPr>
          <p:cNvPr id="753" name="Shape"/>
          <p:cNvSpPr>
            <a:spLocks noGrp="1"/>
          </p:cNvSpPr>
          <p:nvPr>
            <p:ph type="body" idx="24"/>
          </p:nvPr>
        </p:nvSpPr>
        <p:spPr>
          <a:custGeom>
            <a:avLst/>
            <a:gdLst/>
            <a:ahLst/>
            <a:cxnLst>
              <a:cxn ang="0">
                <a:pos x="wd2" y="hd2"/>
              </a:cxn>
              <a:cxn ang="5400000">
                <a:pos x="wd2" y="hd2"/>
              </a:cxn>
              <a:cxn ang="10800000">
                <a:pos x="wd2" y="hd2"/>
              </a:cxn>
              <a:cxn ang="16200000">
                <a:pos x="wd2" y="hd2"/>
              </a:cxn>
            </a:cxnLst>
            <a:rect l="0" t="0" r="r" b="b"/>
            <a:pathLst>
              <a:path w="21600" h="21600" extrusionOk="0">
                <a:moveTo>
                  <a:pt x="21600" y="17927"/>
                </a:moveTo>
                <a:lnTo>
                  <a:pt x="20653" y="17927"/>
                </a:lnTo>
                <a:lnTo>
                  <a:pt x="20653" y="948"/>
                </a:lnTo>
                <a:lnTo>
                  <a:pt x="3639" y="948"/>
                </a:lnTo>
                <a:lnTo>
                  <a:pt x="3639" y="0"/>
                </a:lnTo>
                <a:lnTo>
                  <a:pt x="21600" y="0"/>
                </a:lnTo>
                <a:cubicBezTo>
                  <a:pt x="21600" y="0"/>
                  <a:pt x="21600" y="17927"/>
                  <a:pt x="21600" y="17927"/>
                </a:cubicBezTo>
                <a:close/>
                <a:moveTo>
                  <a:pt x="948" y="2975"/>
                </a:moveTo>
                <a:lnTo>
                  <a:pt x="18618" y="2975"/>
                </a:lnTo>
                <a:lnTo>
                  <a:pt x="18618" y="20652"/>
                </a:lnTo>
                <a:lnTo>
                  <a:pt x="948" y="20652"/>
                </a:lnTo>
                <a:cubicBezTo>
                  <a:pt x="948" y="20652"/>
                  <a:pt x="948" y="2975"/>
                  <a:pt x="948" y="2975"/>
                </a:cubicBezTo>
                <a:close/>
                <a:moveTo>
                  <a:pt x="0" y="21600"/>
                </a:moveTo>
                <a:lnTo>
                  <a:pt x="19566" y="21600"/>
                </a:lnTo>
                <a:lnTo>
                  <a:pt x="19566" y="2027"/>
                </a:lnTo>
                <a:lnTo>
                  <a:pt x="0" y="2027"/>
                </a:lnTo>
                <a:cubicBezTo>
                  <a:pt x="0" y="2027"/>
                  <a:pt x="0" y="21600"/>
                  <a:pt x="0" y="21600"/>
                </a:cubicBezTo>
                <a:close/>
              </a:path>
            </a:pathLst>
          </a:custGeom>
        </p:spPr>
        <p:txBody>
          <a:bodyPr/>
          <a:lstStyle/>
          <a:p>
            <a:pPr algn="ctr">
              <a:lnSpc>
                <a:spcPct val="100000"/>
              </a:lnSpc>
              <a:defRPr sz="4200">
                <a:solidFill>
                  <a:srgbClr val="000000"/>
                </a:solidFill>
                <a:latin typeface="+mj-lt"/>
                <a:ea typeface="+mj-ea"/>
                <a:cs typeface="+mj-cs"/>
                <a:sym typeface="Gill Sans"/>
              </a:defRPr>
            </a:pPr>
            <a:endParaRPr/>
          </a:p>
        </p:txBody>
      </p:sp>
      <p:sp>
        <p:nvSpPr>
          <p:cNvPr id="754" name="Shape"/>
          <p:cNvSpPr>
            <a:spLocks noGrp="1"/>
          </p:cNvSpPr>
          <p:nvPr>
            <p:ph type="body" idx="25"/>
          </p:nvPr>
        </p:nvSpPr>
        <p:spPr>
          <a:custGeom>
            <a:avLst/>
            <a:gdLst/>
            <a:ahLst/>
            <a:cxnLst>
              <a:cxn ang="0">
                <a:pos x="wd2" y="hd2"/>
              </a:cxn>
              <a:cxn ang="5400000">
                <a:pos x="wd2" y="hd2"/>
              </a:cxn>
              <a:cxn ang="10800000">
                <a:pos x="wd2" y="hd2"/>
              </a:cxn>
              <a:cxn ang="16200000">
                <a:pos x="wd2" y="hd2"/>
              </a:cxn>
            </a:cxnLst>
            <a:rect l="0" t="0" r="r" b="b"/>
            <a:pathLst>
              <a:path w="21600" h="21600" extrusionOk="0">
                <a:moveTo>
                  <a:pt x="20648" y="20418"/>
                </a:moveTo>
                <a:lnTo>
                  <a:pt x="951" y="20418"/>
                </a:lnTo>
                <a:lnTo>
                  <a:pt x="951" y="1958"/>
                </a:lnTo>
                <a:lnTo>
                  <a:pt x="10799" y="13461"/>
                </a:lnTo>
                <a:lnTo>
                  <a:pt x="20648" y="1958"/>
                </a:lnTo>
                <a:cubicBezTo>
                  <a:pt x="20648" y="1958"/>
                  <a:pt x="20648" y="20418"/>
                  <a:pt x="20648" y="20418"/>
                </a:cubicBezTo>
                <a:close/>
                <a:moveTo>
                  <a:pt x="19923" y="1182"/>
                </a:moveTo>
                <a:lnTo>
                  <a:pt x="10799" y="11839"/>
                </a:lnTo>
                <a:lnTo>
                  <a:pt x="1677" y="1182"/>
                </a:lnTo>
                <a:cubicBezTo>
                  <a:pt x="1677" y="1182"/>
                  <a:pt x="19923" y="1182"/>
                  <a:pt x="19923" y="1182"/>
                </a:cubicBezTo>
                <a:close/>
                <a:moveTo>
                  <a:pt x="21600" y="0"/>
                </a:moveTo>
                <a:lnTo>
                  <a:pt x="0" y="0"/>
                </a:lnTo>
                <a:lnTo>
                  <a:pt x="0" y="21600"/>
                </a:lnTo>
                <a:lnTo>
                  <a:pt x="21599" y="21600"/>
                </a:lnTo>
                <a:cubicBezTo>
                  <a:pt x="21599" y="21600"/>
                  <a:pt x="21600" y="0"/>
                  <a:pt x="21600" y="0"/>
                </a:cubicBezTo>
                <a:close/>
              </a:path>
            </a:pathLst>
          </a:custGeom>
        </p:spPr>
        <p:txBody>
          <a:bodyPr/>
          <a:lstStyle/>
          <a:p>
            <a:pPr algn="ctr">
              <a:lnSpc>
                <a:spcPct val="100000"/>
              </a:lnSpc>
              <a:defRPr sz="4200">
                <a:solidFill>
                  <a:srgbClr val="000000"/>
                </a:solidFill>
                <a:latin typeface="+mj-lt"/>
                <a:ea typeface="+mj-ea"/>
                <a:cs typeface="+mj-cs"/>
                <a:sym typeface="Gill Sans"/>
              </a:defRPr>
            </a:pPr>
            <a:endParaRPr/>
          </a:p>
        </p:txBody>
      </p:sp>
      <p:sp>
        <p:nvSpPr>
          <p:cNvPr id="755" name="Shape"/>
          <p:cNvSpPr>
            <a:spLocks noGrp="1"/>
          </p:cNvSpPr>
          <p:nvPr>
            <p:ph type="body" idx="26"/>
          </p:nvPr>
        </p:nvSpPr>
        <p:spPr>
          <a:custGeom>
            <a:avLst/>
            <a:gdLst/>
            <a:ahLst/>
            <a:cxnLst>
              <a:cxn ang="0">
                <a:pos x="wd2" y="hd2"/>
              </a:cxn>
              <a:cxn ang="5400000">
                <a:pos x="wd2" y="hd2"/>
              </a:cxn>
              <a:cxn ang="10800000">
                <a:pos x="wd2" y="hd2"/>
              </a:cxn>
              <a:cxn ang="16200000">
                <a:pos x="wd2" y="hd2"/>
              </a:cxn>
            </a:cxnLst>
            <a:rect l="0" t="0" r="r" b="b"/>
            <a:pathLst>
              <a:path w="21600" h="21600" extrusionOk="0">
                <a:moveTo>
                  <a:pt x="2527" y="3874"/>
                </a:moveTo>
                <a:cubicBezTo>
                  <a:pt x="2036" y="3874"/>
                  <a:pt x="1636" y="3433"/>
                  <a:pt x="1636" y="2890"/>
                </a:cubicBezTo>
                <a:cubicBezTo>
                  <a:pt x="1636" y="2348"/>
                  <a:pt x="2036" y="1907"/>
                  <a:pt x="2527" y="1907"/>
                </a:cubicBezTo>
                <a:cubicBezTo>
                  <a:pt x="3018" y="1907"/>
                  <a:pt x="3418" y="2348"/>
                  <a:pt x="3418" y="2890"/>
                </a:cubicBezTo>
                <a:cubicBezTo>
                  <a:pt x="3418" y="3433"/>
                  <a:pt x="3018" y="3874"/>
                  <a:pt x="2527" y="3874"/>
                </a:cubicBezTo>
                <a:close/>
                <a:moveTo>
                  <a:pt x="7192" y="3874"/>
                </a:moveTo>
                <a:cubicBezTo>
                  <a:pt x="6701" y="3874"/>
                  <a:pt x="6301" y="3433"/>
                  <a:pt x="6301" y="2890"/>
                </a:cubicBezTo>
                <a:cubicBezTo>
                  <a:pt x="6301" y="2348"/>
                  <a:pt x="6701" y="1907"/>
                  <a:pt x="7192" y="1907"/>
                </a:cubicBezTo>
                <a:cubicBezTo>
                  <a:pt x="7684" y="1907"/>
                  <a:pt x="8085" y="2348"/>
                  <a:pt x="8085" y="2890"/>
                </a:cubicBezTo>
                <a:cubicBezTo>
                  <a:pt x="8085" y="3433"/>
                  <a:pt x="7684" y="3874"/>
                  <a:pt x="7192" y="3874"/>
                </a:cubicBezTo>
                <a:close/>
                <a:moveTo>
                  <a:pt x="4860" y="3874"/>
                </a:moveTo>
                <a:cubicBezTo>
                  <a:pt x="4369" y="3874"/>
                  <a:pt x="3969" y="3433"/>
                  <a:pt x="3969" y="2890"/>
                </a:cubicBezTo>
                <a:cubicBezTo>
                  <a:pt x="3969" y="2348"/>
                  <a:pt x="4369" y="1907"/>
                  <a:pt x="4860" y="1907"/>
                </a:cubicBezTo>
                <a:cubicBezTo>
                  <a:pt x="5351" y="1907"/>
                  <a:pt x="5751" y="2348"/>
                  <a:pt x="5751" y="2890"/>
                </a:cubicBezTo>
                <a:cubicBezTo>
                  <a:pt x="5751" y="3433"/>
                  <a:pt x="5351" y="3874"/>
                  <a:pt x="4860" y="3874"/>
                </a:cubicBezTo>
                <a:close/>
                <a:moveTo>
                  <a:pt x="20644" y="4726"/>
                </a:moveTo>
                <a:lnTo>
                  <a:pt x="956" y="4726"/>
                </a:lnTo>
                <a:lnTo>
                  <a:pt x="956" y="1055"/>
                </a:lnTo>
                <a:lnTo>
                  <a:pt x="20644" y="1055"/>
                </a:lnTo>
                <a:cubicBezTo>
                  <a:pt x="20644" y="1055"/>
                  <a:pt x="20644" y="4726"/>
                  <a:pt x="20644" y="4726"/>
                </a:cubicBezTo>
                <a:close/>
                <a:moveTo>
                  <a:pt x="20644" y="20545"/>
                </a:moveTo>
                <a:lnTo>
                  <a:pt x="956" y="20545"/>
                </a:lnTo>
                <a:lnTo>
                  <a:pt x="956" y="5781"/>
                </a:lnTo>
                <a:lnTo>
                  <a:pt x="20644" y="5781"/>
                </a:lnTo>
                <a:cubicBezTo>
                  <a:pt x="20644" y="5781"/>
                  <a:pt x="20644" y="20545"/>
                  <a:pt x="20644" y="20545"/>
                </a:cubicBezTo>
                <a:close/>
                <a:moveTo>
                  <a:pt x="0" y="0"/>
                </a:moveTo>
                <a:lnTo>
                  <a:pt x="0" y="21600"/>
                </a:lnTo>
                <a:lnTo>
                  <a:pt x="21600" y="21600"/>
                </a:lnTo>
                <a:lnTo>
                  <a:pt x="21600" y="0"/>
                </a:lnTo>
                <a:cubicBezTo>
                  <a:pt x="21600" y="0"/>
                  <a:pt x="0" y="0"/>
                  <a:pt x="0" y="0"/>
                </a:cubicBezTo>
                <a:close/>
              </a:path>
            </a:pathLst>
          </a:custGeom>
        </p:spPr>
        <p:txBody>
          <a:bodyPr/>
          <a:lstStyle/>
          <a:p>
            <a:pPr algn="ctr">
              <a:lnSpc>
                <a:spcPct val="100000"/>
              </a:lnSpc>
              <a:defRPr sz="4200">
                <a:solidFill>
                  <a:srgbClr val="000000"/>
                </a:solidFill>
                <a:latin typeface="+mj-lt"/>
                <a:ea typeface="+mj-ea"/>
                <a:cs typeface="+mj-cs"/>
                <a:sym typeface="Gill Sans"/>
              </a:defRPr>
            </a:pPr>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 name="Cursus Bibendum Tellus"/>
          <p:cNvSpPr txBox="1">
            <a:spLocks noGrp="1"/>
          </p:cNvSpPr>
          <p:nvPr>
            <p:ph type="title"/>
          </p:nvPr>
        </p:nvSpPr>
        <p:spPr>
          <a:xfrm>
            <a:off x="186613" y="1256981"/>
            <a:ext cx="13266057" cy="849115"/>
          </a:xfrm>
          <a:prstGeom prst="rect">
            <a:avLst/>
          </a:prstGeom>
        </p:spPr>
        <p:txBody>
          <a:bodyPr/>
          <a:lstStyle>
            <a:lvl1pPr>
              <a:defRPr b="1"/>
            </a:lvl1pPr>
          </a:lstStyle>
          <a:p>
            <a:r>
              <a:rPr lang="es-ES" sz="5400" dirty="0"/>
              <a:t>EL PRINCIPIO DE ESTA HISTORIA</a:t>
            </a:r>
            <a:endParaRPr sz="5400" dirty="0"/>
          </a:p>
        </p:txBody>
      </p:sp>
      <p:sp>
        <p:nvSpPr>
          <p:cNvPr id="527" name="Lorem ipsum dolor sit amet, consectetur adipiscing elit. Vivamus sagittis lacus vel augue laoreet rutrum faucibus dolor auctor. Lorem ipsum dolor sit amet, consectetur adipiscing elit. Integer posuere erat a ante venenatis dapibus posuere velit aliquet. Lorem ipsum dolor sit amet, consectetur adipiscing elit.…"/>
          <p:cNvSpPr txBox="1">
            <a:spLocks noGrp="1"/>
          </p:cNvSpPr>
          <p:nvPr>
            <p:ph type="body" idx="1"/>
          </p:nvPr>
        </p:nvSpPr>
        <p:spPr>
          <a:xfrm>
            <a:off x="613747" y="2520356"/>
            <a:ext cx="9534849" cy="3632000"/>
          </a:xfrm>
          <a:prstGeom prst="rect">
            <a:avLst/>
          </a:prstGeom>
        </p:spPr>
        <p:txBody>
          <a:bodyPr/>
          <a:lstStyle/>
          <a:p>
            <a:r>
              <a:rPr lang="es-ES" sz="2000" b="0" i="0" u="none" strike="noStrike" dirty="0">
                <a:solidFill>
                  <a:srgbClr val="000000"/>
                </a:solidFill>
                <a:effectLst/>
                <a:latin typeface="HelveticaNeue" panose="02000503000000020004" pitchFamily="2" charset="0"/>
              </a:rPr>
              <a:t>El trono de la ciudad de </a:t>
            </a:r>
            <a:r>
              <a:rPr lang="es-ES" sz="2000" b="0" i="0" u="none" strike="noStrike" dirty="0" err="1">
                <a:solidFill>
                  <a:srgbClr val="000000"/>
                </a:solidFill>
                <a:effectLst/>
                <a:latin typeface="HelveticaNeue" panose="02000503000000020004" pitchFamily="2" charset="0"/>
              </a:rPr>
              <a:t>Yolco</a:t>
            </a:r>
            <a:r>
              <a:rPr lang="es-ES" sz="2000" b="0" i="0" u="none" strike="noStrike" dirty="0">
                <a:solidFill>
                  <a:srgbClr val="000000"/>
                </a:solidFill>
                <a:effectLst/>
                <a:latin typeface="HelveticaNeue" panose="02000503000000020004" pitchFamily="2" charset="0"/>
              </a:rPr>
              <a:t> había sido ocupado por </a:t>
            </a:r>
            <a:r>
              <a:rPr lang="es-ES" sz="2000" b="0" i="0" u="none" strike="noStrike" dirty="0" err="1">
                <a:solidFill>
                  <a:srgbClr val="000000"/>
                </a:solidFill>
                <a:effectLst/>
                <a:latin typeface="HelveticaNeue" panose="02000503000000020004" pitchFamily="2" charset="0"/>
              </a:rPr>
              <a:t>Pelias</a:t>
            </a:r>
            <a:r>
              <a:rPr lang="es-ES" sz="2000" b="0" i="0" u="none" strike="noStrike" dirty="0">
                <a:solidFill>
                  <a:srgbClr val="000000"/>
                </a:solidFill>
                <a:effectLst/>
                <a:latin typeface="HelveticaNeue" panose="02000503000000020004" pitchFamily="2" charset="0"/>
              </a:rPr>
              <a:t> tras haberlo destronado por la fuerza al anterior rey, llamado </a:t>
            </a:r>
            <a:r>
              <a:rPr lang="es-ES" sz="2000" b="0" i="0" u="none" strike="noStrike" dirty="0" err="1">
                <a:solidFill>
                  <a:srgbClr val="000000"/>
                </a:solidFill>
                <a:effectLst/>
                <a:latin typeface="HelveticaNeue" panose="02000503000000020004" pitchFamily="2" charset="0"/>
              </a:rPr>
              <a:t>Esón</a:t>
            </a:r>
            <a:r>
              <a:rPr lang="es-ES" sz="2000" b="0" i="0" u="none" strike="noStrike" dirty="0">
                <a:solidFill>
                  <a:srgbClr val="000000"/>
                </a:solidFill>
                <a:effectLst/>
                <a:latin typeface="HelveticaNeue" panose="02000503000000020004" pitchFamily="2" charset="0"/>
              </a:rPr>
              <a:t>. </a:t>
            </a:r>
            <a:r>
              <a:rPr lang="es-ES" sz="2000" b="0" i="0" u="none" strike="noStrike" dirty="0" err="1">
                <a:solidFill>
                  <a:srgbClr val="000000"/>
                </a:solidFill>
                <a:effectLst/>
                <a:latin typeface="HelveticaNeue" panose="02000503000000020004" pitchFamily="2" charset="0"/>
              </a:rPr>
              <a:t>Esón</a:t>
            </a:r>
            <a:r>
              <a:rPr lang="es-ES" sz="2000" b="0" i="0" u="none" strike="noStrike" dirty="0">
                <a:solidFill>
                  <a:srgbClr val="000000"/>
                </a:solidFill>
                <a:effectLst/>
                <a:latin typeface="HelveticaNeue" panose="02000503000000020004" pitchFamily="2" charset="0"/>
              </a:rPr>
              <a:t> mandó a su hijo Jasón con el centauro Quirón. Cuando Jasón alcanzó la madurez, llegó a </a:t>
            </a:r>
            <a:r>
              <a:rPr lang="es-ES" sz="2000" b="0" i="0" u="none" strike="noStrike" dirty="0" err="1">
                <a:solidFill>
                  <a:srgbClr val="000000"/>
                </a:solidFill>
                <a:effectLst/>
                <a:latin typeface="HelveticaNeue" panose="02000503000000020004" pitchFamily="2" charset="0"/>
              </a:rPr>
              <a:t>Yolco</a:t>
            </a:r>
            <a:r>
              <a:rPr lang="es-ES" sz="2000" b="0" i="0" u="none" strike="noStrike" dirty="0">
                <a:solidFill>
                  <a:srgbClr val="000000"/>
                </a:solidFill>
                <a:effectLst/>
                <a:latin typeface="HelveticaNeue" panose="02000503000000020004" pitchFamily="2" charset="0"/>
              </a:rPr>
              <a:t> con objeto de reclamar el reino que había pertenecido a su padre, pero un oráculo había prevenido a </a:t>
            </a:r>
            <a:r>
              <a:rPr lang="es-ES" sz="2000" b="0" i="0" u="none" strike="noStrike" dirty="0" err="1">
                <a:solidFill>
                  <a:srgbClr val="000000"/>
                </a:solidFill>
                <a:effectLst/>
                <a:latin typeface="HelveticaNeue" panose="02000503000000020004" pitchFamily="2" charset="0"/>
              </a:rPr>
              <a:t>Pelias</a:t>
            </a:r>
            <a:r>
              <a:rPr lang="es-ES" sz="2000" b="0" i="0" u="none" strike="noStrike" dirty="0">
                <a:solidFill>
                  <a:srgbClr val="000000"/>
                </a:solidFill>
                <a:effectLst/>
                <a:latin typeface="HelveticaNeue" panose="02000503000000020004" pitchFamily="2" charset="0"/>
              </a:rPr>
              <a:t> contra un hombre calzado con una sola sandalia y así es como llegó Jasón.</a:t>
            </a:r>
          </a:p>
        </p:txBody>
      </p:sp>
      <p:sp>
        <p:nvSpPr>
          <p:cNvPr id="2" name="CuadroTexto 1">
            <a:extLst>
              <a:ext uri="{FF2B5EF4-FFF2-40B4-BE49-F238E27FC236}">
                <a16:creationId xmlns:a16="http://schemas.microsoft.com/office/drawing/2014/main" id="{9FEF164E-7166-6C4E-A57D-2462E1266201}"/>
              </a:ext>
            </a:extLst>
          </p:cNvPr>
          <p:cNvSpPr txBox="1"/>
          <p:nvPr/>
        </p:nvSpPr>
        <p:spPr>
          <a:xfrm>
            <a:off x="8714792" y="5417244"/>
            <a:ext cx="3676261" cy="37959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s-ES" sz="2000" b="0" i="0" u="none" strike="noStrike" dirty="0">
                <a:solidFill>
                  <a:srgbClr val="000000"/>
                </a:solidFill>
                <a:effectLst/>
                <a:latin typeface="HelveticaNeue" panose="02000503000000020004" pitchFamily="2" charset="0"/>
              </a:rPr>
              <a:t>Así pues, </a:t>
            </a:r>
            <a:r>
              <a:rPr lang="es-ES" sz="2000" b="0" i="0" u="none" strike="noStrike" dirty="0" err="1">
                <a:solidFill>
                  <a:srgbClr val="000000"/>
                </a:solidFill>
                <a:effectLst/>
                <a:latin typeface="HelveticaNeue" panose="02000503000000020004" pitchFamily="2" charset="0"/>
              </a:rPr>
              <a:t>Pelias</a:t>
            </a:r>
            <a:r>
              <a:rPr lang="es-ES" sz="2000" b="0" i="0" u="none" strike="noStrike" dirty="0">
                <a:solidFill>
                  <a:srgbClr val="000000"/>
                </a:solidFill>
                <a:effectLst/>
                <a:latin typeface="HelveticaNeue" panose="02000503000000020004" pitchFamily="2" charset="0"/>
              </a:rPr>
              <a:t> accedió a entregarle el trono con la condición previa de que realizase la hazaña de traer de la </a:t>
            </a:r>
            <a:r>
              <a:rPr lang="es-ES" sz="2000" b="0" i="0" u="none" strike="noStrike" dirty="0" err="1">
                <a:solidFill>
                  <a:srgbClr val="000000"/>
                </a:solidFill>
                <a:effectLst/>
                <a:latin typeface="HelveticaNeue" panose="02000503000000020004" pitchFamily="2" charset="0"/>
              </a:rPr>
              <a:t>Cólquide</a:t>
            </a:r>
            <a:r>
              <a:rPr lang="es-ES" sz="2000" b="0" i="0" u="none" strike="noStrike" dirty="0">
                <a:solidFill>
                  <a:srgbClr val="000000"/>
                </a:solidFill>
                <a:effectLst/>
                <a:latin typeface="HelveticaNeue" panose="02000503000000020004" pitchFamily="2" charset="0"/>
              </a:rPr>
              <a:t> el </a:t>
            </a:r>
            <a:r>
              <a:rPr lang="es-ES" sz="2000" u="none" strike="noStrike" dirty="0">
                <a:solidFill>
                  <a:srgbClr val="000000"/>
                </a:solidFill>
                <a:latin typeface="HelveticaNeue" panose="02000503000000020004" pitchFamily="2" charset="0"/>
              </a:rPr>
              <a:t>vellocino de oro</a:t>
            </a:r>
            <a:r>
              <a:rPr lang="es-ES" sz="2000" b="0" i="0" u="none" strike="noStrike" dirty="0">
                <a:solidFill>
                  <a:srgbClr val="000000"/>
                </a:solidFill>
                <a:effectLst/>
                <a:latin typeface="HelveticaNeue" panose="02000503000000020004" pitchFamily="2" charset="0"/>
              </a:rPr>
              <a:t>. </a:t>
            </a:r>
            <a:r>
              <a:rPr lang="es-ES" sz="2000" dirty="0" err="1">
                <a:solidFill>
                  <a:srgbClr val="000000"/>
                </a:solidFill>
                <a:latin typeface="HelveticaNeue" panose="02000503000000020004" pitchFamily="2" charset="0"/>
              </a:rPr>
              <a:t>Pelias</a:t>
            </a:r>
            <a:r>
              <a:rPr lang="es-ES" sz="2000" dirty="0">
                <a:solidFill>
                  <a:srgbClr val="000000"/>
                </a:solidFill>
                <a:latin typeface="HelveticaNeue" panose="02000503000000020004" pitchFamily="2" charset="0"/>
              </a:rPr>
              <a:t>, quien quería quedarse en el trono, pensaba que esta hazaña era imposible de terminar. </a:t>
            </a:r>
            <a:r>
              <a:rPr lang="es-ES" sz="2000" b="0" i="0" u="none" strike="noStrike" dirty="0">
                <a:solidFill>
                  <a:srgbClr val="000000"/>
                </a:solidFill>
                <a:effectLst/>
                <a:latin typeface="HelveticaNeue" panose="02000503000000020004" pitchFamily="2" charset="0"/>
              </a:rPr>
              <a:t>Este vellocino era la piel de oro de un carnero alado.</a:t>
            </a:r>
            <a:endParaRPr lang="es-ES" sz="2000" dirty="0"/>
          </a:p>
          <a:p>
            <a:pPr marL="0" marR="0" indent="0" algn="ctr" defTabSz="584200" rtl="0" fontAlgn="auto" latinLnBrk="0" hangingPunct="0">
              <a:lnSpc>
                <a:spcPct val="100000"/>
              </a:lnSpc>
              <a:spcBef>
                <a:spcPts val="0"/>
              </a:spcBef>
              <a:spcAft>
                <a:spcPts val="0"/>
              </a:spcAft>
              <a:buClrTx/>
              <a:buSzTx/>
              <a:buFontTx/>
              <a:buNone/>
              <a:tabLst/>
            </a:pPr>
            <a:endParaRPr kumimoji="0" lang="es-ES" sz="2000" b="0" i="0" u="none" strike="noStrike" cap="none" spc="0" normalizeH="0" baseline="0" dirty="0">
              <a:ln>
                <a:noFill/>
              </a:ln>
              <a:solidFill>
                <a:srgbClr val="000000"/>
              </a:solidFill>
              <a:effectLst/>
              <a:uFillTx/>
              <a:latin typeface="+mj-lt"/>
              <a:ea typeface="+mj-ea"/>
              <a:cs typeface="+mj-cs"/>
              <a:sym typeface="Gill Sans"/>
            </a:endParaRPr>
          </a:p>
        </p:txBody>
      </p:sp>
      <p:pic>
        <p:nvPicPr>
          <p:cNvPr id="6" name="Imagen 5">
            <a:extLst>
              <a:ext uri="{FF2B5EF4-FFF2-40B4-BE49-F238E27FC236}">
                <a16:creationId xmlns:a16="http://schemas.microsoft.com/office/drawing/2014/main" id="{489C9043-A1E5-9249-9F56-EF8CF771B2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20870"/>
            <a:ext cx="7296539" cy="5026504"/>
          </a:xfrm>
          <a:prstGeom prst="rect">
            <a:avLst/>
          </a:prstGeom>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 name="Rectangle"/>
          <p:cNvSpPr>
            <a:spLocks noGrp="1"/>
          </p:cNvSpPr>
          <p:nvPr>
            <p:ph type="body" idx="13"/>
          </p:nvPr>
        </p:nvSpPr>
        <p:spPr>
          <a:prstGeom prst="rect">
            <a:avLst/>
          </a:prstGeom>
        </p:spPr>
        <p:txBody>
          <a:bodyPr/>
          <a:lstStyle/>
          <a:p>
            <a:pPr algn="ctr">
              <a:lnSpc>
                <a:spcPct val="100000"/>
              </a:lnSpc>
              <a:defRPr sz="4200">
                <a:solidFill>
                  <a:srgbClr val="000000"/>
                </a:solidFill>
                <a:latin typeface="+mj-lt"/>
                <a:ea typeface="+mj-ea"/>
                <a:cs typeface="+mj-cs"/>
                <a:sym typeface="Gill Sans"/>
              </a:defRPr>
            </a:pPr>
            <a:endParaRPr/>
          </a:p>
        </p:txBody>
      </p:sp>
      <p:pic>
        <p:nvPicPr>
          <p:cNvPr id="758" name="Image" descr="Image"/>
          <p:cNvPicPr>
            <a:picLocks noGrp="1" noChangeAspect="1"/>
          </p:cNvPicPr>
          <p:nvPr>
            <p:ph type="pic" idx="14"/>
          </p:nvPr>
        </p:nvPicPr>
        <p:blipFill>
          <a:blip r:embed="rId2"/>
          <a:srcRect l="57"/>
          <a:stretch>
            <a:fillRect/>
          </a:stretch>
        </p:blipFill>
        <p:spPr>
          <a:prstGeom prst="rect">
            <a:avLst/>
          </a:prstGeom>
        </p:spPr>
      </p:pic>
      <p:sp>
        <p:nvSpPr>
          <p:cNvPr id="759" name="Contact us:"/>
          <p:cNvSpPr txBox="1">
            <a:spLocks noGrp="1"/>
          </p:cNvSpPr>
          <p:nvPr>
            <p:ph type="title"/>
          </p:nvPr>
        </p:nvSpPr>
        <p:spPr>
          <a:prstGeom prst="rect">
            <a:avLst/>
          </a:prstGeom>
        </p:spPr>
        <p:txBody>
          <a:bodyPr/>
          <a:lstStyle/>
          <a:p>
            <a:r>
              <a:t>Contact us:</a:t>
            </a:r>
          </a:p>
        </p:txBody>
      </p:sp>
      <p:sp>
        <p:nvSpPr>
          <p:cNvPr id="760" name="Mattis Fusce Justo"/>
          <p:cNvSpPr txBox="1">
            <a:spLocks noGrp="1"/>
          </p:cNvSpPr>
          <p:nvPr>
            <p:ph type="body" idx="15"/>
          </p:nvPr>
        </p:nvSpPr>
        <p:spPr>
          <a:prstGeom prst="rect">
            <a:avLst/>
          </a:prstGeom>
        </p:spPr>
        <p:txBody>
          <a:bodyPr/>
          <a:lstStyle/>
          <a:p>
            <a:r>
              <a:t>Mattis Fusce Justo </a:t>
            </a:r>
          </a:p>
        </p:txBody>
      </p:sp>
      <p:sp>
        <p:nvSpPr>
          <p:cNvPr id="761" name="Aenean lacinia bibendum nulla sed consectetur. Sed posuere consectetur est at lobortis."/>
          <p:cNvSpPr txBox="1">
            <a:spLocks noGrp="1"/>
          </p:cNvSpPr>
          <p:nvPr>
            <p:ph type="body" idx="16"/>
          </p:nvPr>
        </p:nvSpPr>
        <p:spPr>
          <a:xfrm>
            <a:off x="7100141" y="6096480"/>
            <a:ext cx="4325363" cy="566110"/>
          </a:xfrm>
          <a:prstGeom prst="rect">
            <a:avLst/>
          </a:prstGeom>
        </p:spPr>
        <p:txBody>
          <a:bodyPr/>
          <a:lstStyle/>
          <a:p>
            <a:r>
              <a:t>Aenean lacinia bibendum nulla sed consectetur. Sed posuere consectetur est at lobortis.</a:t>
            </a:r>
          </a:p>
        </p:txBody>
      </p:sp>
      <p:sp>
        <p:nvSpPr>
          <p:cNvPr id="762" name="Mattis Fusce Justo"/>
          <p:cNvSpPr txBox="1">
            <a:spLocks noGrp="1"/>
          </p:cNvSpPr>
          <p:nvPr>
            <p:ph type="body" idx="17"/>
          </p:nvPr>
        </p:nvSpPr>
        <p:spPr>
          <a:prstGeom prst="rect">
            <a:avLst/>
          </a:prstGeom>
        </p:spPr>
        <p:txBody>
          <a:bodyPr/>
          <a:lstStyle/>
          <a:p>
            <a:r>
              <a:t>Mattis Fusce Justo </a:t>
            </a:r>
          </a:p>
        </p:txBody>
      </p:sp>
      <p:sp>
        <p:nvSpPr>
          <p:cNvPr id="763" name="Aenean lacinia bibendum nulla sed consectetur. Sed posuere consectetur est at lobortis."/>
          <p:cNvSpPr txBox="1">
            <a:spLocks noGrp="1"/>
          </p:cNvSpPr>
          <p:nvPr>
            <p:ph type="body" idx="18"/>
          </p:nvPr>
        </p:nvSpPr>
        <p:spPr>
          <a:prstGeom prst="rect">
            <a:avLst/>
          </a:prstGeom>
        </p:spPr>
        <p:txBody>
          <a:bodyPr/>
          <a:lstStyle/>
          <a:p>
            <a:r>
              <a:t>Aenean lacinia bibendum nulla sed consectetur. Sed posuere consectetur est at lobortis.</a:t>
            </a:r>
          </a:p>
        </p:txBody>
      </p:sp>
      <p:sp>
        <p:nvSpPr>
          <p:cNvPr id="764" name="Shape"/>
          <p:cNvSpPr>
            <a:spLocks noGrp="1"/>
          </p:cNvSpPr>
          <p:nvPr>
            <p:ph type="body" idx="19"/>
          </p:nvPr>
        </p:nvSpPr>
        <p:spPr>
          <a:custGeom>
            <a:avLst/>
            <a:gdLst/>
            <a:ahLst/>
            <a:cxnLst>
              <a:cxn ang="0">
                <a:pos x="wd2" y="hd2"/>
              </a:cxn>
              <a:cxn ang="5400000">
                <a:pos x="wd2" y="hd2"/>
              </a:cxn>
              <a:cxn ang="10800000">
                <a:pos x="wd2" y="hd2"/>
              </a:cxn>
              <a:cxn ang="16200000">
                <a:pos x="wd2" y="hd2"/>
              </a:cxn>
            </a:cxnLst>
            <a:rect l="0" t="0" r="r" b="b"/>
            <a:pathLst>
              <a:path w="21600" h="21600" extrusionOk="0">
                <a:moveTo>
                  <a:pt x="10800" y="4886"/>
                </a:moveTo>
                <a:cubicBezTo>
                  <a:pt x="8601" y="4886"/>
                  <a:pt x="6813" y="6259"/>
                  <a:pt x="6813" y="7947"/>
                </a:cubicBezTo>
                <a:cubicBezTo>
                  <a:pt x="6813" y="9636"/>
                  <a:pt x="8601" y="11009"/>
                  <a:pt x="10800" y="11009"/>
                </a:cubicBezTo>
                <a:cubicBezTo>
                  <a:pt x="12999" y="11009"/>
                  <a:pt x="14787" y="9636"/>
                  <a:pt x="14787" y="7947"/>
                </a:cubicBezTo>
                <a:cubicBezTo>
                  <a:pt x="14787" y="6259"/>
                  <a:pt x="12999" y="4886"/>
                  <a:pt x="10800" y="4886"/>
                </a:cubicBezTo>
                <a:close/>
                <a:moveTo>
                  <a:pt x="10800" y="11855"/>
                </a:moveTo>
                <a:cubicBezTo>
                  <a:pt x="7994" y="11855"/>
                  <a:pt x="5711" y="10102"/>
                  <a:pt x="5711" y="7947"/>
                </a:cubicBezTo>
                <a:cubicBezTo>
                  <a:pt x="5711" y="5793"/>
                  <a:pt x="7994" y="4040"/>
                  <a:pt x="10800" y="4040"/>
                </a:cubicBezTo>
                <a:cubicBezTo>
                  <a:pt x="13606" y="4040"/>
                  <a:pt x="15889" y="5793"/>
                  <a:pt x="15889" y="7947"/>
                </a:cubicBezTo>
                <a:cubicBezTo>
                  <a:pt x="15889" y="10102"/>
                  <a:pt x="13606" y="11855"/>
                  <a:pt x="10800" y="11855"/>
                </a:cubicBezTo>
                <a:close/>
                <a:moveTo>
                  <a:pt x="10800" y="846"/>
                </a:moveTo>
                <a:cubicBezTo>
                  <a:pt x="5452" y="846"/>
                  <a:pt x="1101" y="4187"/>
                  <a:pt x="1101" y="8294"/>
                </a:cubicBezTo>
                <a:cubicBezTo>
                  <a:pt x="1101" y="13539"/>
                  <a:pt x="8995" y="19246"/>
                  <a:pt x="10793" y="20477"/>
                </a:cubicBezTo>
                <a:cubicBezTo>
                  <a:pt x="12581" y="19205"/>
                  <a:pt x="20499" y="13291"/>
                  <a:pt x="20499" y="8294"/>
                </a:cubicBezTo>
                <a:cubicBezTo>
                  <a:pt x="20499" y="4187"/>
                  <a:pt x="16148" y="846"/>
                  <a:pt x="10800" y="846"/>
                </a:cubicBezTo>
                <a:close/>
                <a:moveTo>
                  <a:pt x="10808" y="21600"/>
                </a:moveTo>
                <a:lnTo>
                  <a:pt x="10446" y="21368"/>
                </a:lnTo>
                <a:cubicBezTo>
                  <a:pt x="10020" y="21093"/>
                  <a:pt x="0" y="14579"/>
                  <a:pt x="0" y="8294"/>
                </a:cubicBezTo>
                <a:cubicBezTo>
                  <a:pt x="0" y="3721"/>
                  <a:pt x="4845" y="0"/>
                  <a:pt x="10800" y="0"/>
                </a:cubicBezTo>
                <a:cubicBezTo>
                  <a:pt x="16755" y="0"/>
                  <a:pt x="21600" y="3721"/>
                  <a:pt x="21600" y="8294"/>
                </a:cubicBezTo>
                <a:cubicBezTo>
                  <a:pt x="21600" y="14283"/>
                  <a:pt x="11588" y="21076"/>
                  <a:pt x="11162" y="21362"/>
                </a:cubicBezTo>
                <a:cubicBezTo>
                  <a:pt x="11162" y="21362"/>
                  <a:pt x="10808" y="21600"/>
                  <a:pt x="10808" y="21600"/>
                </a:cubicBezTo>
                <a:close/>
              </a:path>
            </a:pathLst>
          </a:custGeom>
        </p:spPr>
        <p:txBody>
          <a:bodyPr/>
          <a:lstStyle/>
          <a:p>
            <a:pPr algn="ctr">
              <a:lnSpc>
                <a:spcPct val="100000"/>
              </a:lnSpc>
              <a:defRPr sz="4200">
                <a:solidFill>
                  <a:srgbClr val="000000"/>
                </a:solidFill>
                <a:latin typeface="+mj-lt"/>
                <a:ea typeface="+mj-ea"/>
                <a:cs typeface="+mj-cs"/>
                <a:sym typeface="Gill Sans"/>
              </a:defRPr>
            </a:pPr>
            <a:endParaRPr/>
          </a:p>
        </p:txBody>
      </p:sp>
      <p:sp>
        <p:nvSpPr>
          <p:cNvPr id="765" name="Shape"/>
          <p:cNvSpPr>
            <a:spLocks noGrp="1"/>
          </p:cNvSpPr>
          <p:nvPr>
            <p:ph type="body" idx="20"/>
          </p:nvPr>
        </p:nvSpPr>
        <p:spPr>
          <a:custGeom>
            <a:avLst/>
            <a:gdLst/>
            <a:ahLst/>
            <a:cxnLst>
              <a:cxn ang="0">
                <a:pos x="wd2" y="hd2"/>
              </a:cxn>
              <a:cxn ang="5400000">
                <a:pos x="wd2" y="hd2"/>
              </a:cxn>
              <a:cxn ang="10800000">
                <a:pos x="wd2" y="hd2"/>
              </a:cxn>
              <a:cxn ang="16200000">
                <a:pos x="wd2" y="hd2"/>
              </a:cxn>
            </a:cxnLst>
            <a:rect l="0" t="0" r="r" b="b"/>
            <a:pathLst>
              <a:path w="21600" h="21600" extrusionOk="0">
                <a:moveTo>
                  <a:pt x="10800" y="4886"/>
                </a:moveTo>
                <a:cubicBezTo>
                  <a:pt x="8601" y="4886"/>
                  <a:pt x="6813" y="6259"/>
                  <a:pt x="6813" y="7947"/>
                </a:cubicBezTo>
                <a:cubicBezTo>
                  <a:pt x="6813" y="9636"/>
                  <a:pt x="8601" y="11009"/>
                  <a:pt x="10800" y="11009"/>
                </a:cubicBezTo>
                <a:cubicBezTo>
                  <a:pt x="12999" y="11009"/>
                  <a:pt x="14787" y="9636"/>
                  <a:pt x="14787" y="7947"/>
                </a:cubicBezTo>
                <a:cubicBezTo>
                  <a:pt x="14787" y="6259"/>
                  <a:pt x="12999" y="4886"/>
                  <a:pt x="10800" y="4886"/>
                </a:cubicBezTo>
                <a:close/>
                <a:moveTo>
                  <a:pt x="10800" y="11855"/>
                </a:moveTo>
                <a:cubicBezTo>
                  <a:pt x="7994" y="11855"/>
                  <a:pt x="5711" y="10102"/>
                  <a:pt x="5711" y="7947"/>
                </a:cubicBezTo>
                <a:cubicBezTo>
                  <a:pt x="5711" y="5793"/>
                  <a:pt x="7994" y="4040"/>
                  <a:pt x="10800" y="4040"/>
                </a:cubicBezTo>
                <a:cubicBezTo>
                  <a:pt x="13606" y="4040"/>
                  <a:pt x="15889" y="5793"/>
                  <a:pt x="15889" y="7947"/>
                </a:cubicBezTo>
                <a:cubicBezTo>
                  <a:pt x="15889" y="10102"/>
                  <a:pt x="13606" y="11855"/>
                  <a:pt x="10800" y="11855"/>
                </a:cubicBezTo>
                <a:close/>
                <a:moveTo>
                  <a:pt x="10800" y="846"/>
                </a:moveTo>
                <a:cubicBezTo>
                  <a:pt x="5452" y="846"/>
                  <a:pt x="1101" y="4187"/>
                  <a:pt x="1101" y="8294"/>
                </a:cubicBezTo>
                <a:cubicBezTo>
                  <a:pt x="1101" y="13539"/>
                  <a:pt x="8995" y="19246"/>
                  <a:pt x="10793" y="20477"/>
                </a:cubicBezTo>
                <a:cubicBezTo>
                  <a:pt x="12581" y="19205"/>
                  <a:pt x="20499" y="13291"/>
                  <a:pt x="20499" y="8294"/>
                </a:cubicBezTo>
                <a:cubicBezTo>
                  <a:pt x="20499" y="4187"/>
                  <a:pt x="16148" y="846"/>
                  <a:pt x="10800" y="846"/>
                </a:cubicBezTo>
                <a:close/>
                <a:moveTo>
                  <a:pt x="10808" y="21600"/>
                </a:moveTo>
                <a:lnTo>
                  <a:pt x="10446" y="21368"/>
                </a:lnTo>
                <a:cubicBezTo>
                  <a:pt x="10020" y="21093"/>
                  <a:pt x="0" y="14579"/>
                  <a:pt x="0" y="8294"/>
                </a:cubicBezTo>
                <a:cubicBezTo>
                  <a:pt x="0" y="3721"/>
                  <a:pt x="4845" y="0"/>
                  <a:pt x="10800" y="0"/>
                </a:cubicBezTo>
                <a:cubicBezTo>
                  <a:pt x="16755" y="0"/>
                  <a:pt x="21600" y="3721"/>
                  <a:pt x="21600" y="8294"/>
                </a:cubicBezTo>
                <a:cubicBezTo>
                  <a:pt x="21600" y="14283"/>
                  <a:pt x="11588" y="21076"/>
                  <a:pt x="11162" y="21362"/>
                </a:cubicBezTo>
                <a:cubicBezTo>
                  <a:pt x="11162" y="21362"/>
                  <a:pt x="10808" y="21600"/>
                  <a:pt x="10808" y="21600"/>
                </a:cubicBezTo>
                <a:close/>
              </a:path>
            </a:pathLst>
          </a:custGeom>
        </p:spPr>
        <p:txBody>
          <a:bodyPr/>
          <a:lstStyle/>
          <a:p>
            <a:pPr algn="ctr">
              <a:lnSpc>
                <a:spcPct val="100000"/>
              </a:lnSpc>
              <a:defRPr sz="4200">
                <a:solidFill>
                  <a:srgbClr val="000000"/>
                </a:solidFill>
                <a:latin typeface="+mj-lt"/>
                <a:ea typeface="+mj-ea"/>
                <a:cs typeface="+mj-cs"/>
                <a:sym typeface="Gill Sans"/>
              </a:defRPr>
            </a:pPr>
            <a:endParaRP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7" name="Image" descr="Image"/>
          <p:cNvPicPr>
            <a:picLocks noGrp="1" noChangeAspect="1"/>
          </p:cNvPicPr>
          <p:nvPr>
            <p:ph type="pic" idx="13"/>
          </p:nvPr>
        </p:nvPicPr>
        <p:blipFill>
          <a:blip r:embed="rId2"/>
          <a:srcRect l="29573" t="36093" r="29573" b="7868"/>
          <a:stretch>
            <a:fillRect/>
          </a:stretch>
        </p:blipFill>
        <p:spPr>
          <a:prstGeom prst="rect">
            <a:avLst/>
          </a:prstGeom>
        </p:spPr>
      </p:pic>
      <p:sp>
        <p:nvSpPr>
          <p:cNvPr id="768" name="Rectangle"/>
          <p:cNvSpPr>
            <a:spLocks noGrp="1"/>
          </p:cNvSpPr>
          <p:nvPr>
            <p:ph type="body" idx="14"/>
          </p:nvPr>
        </p:nvSpPr>
        <p:spPr>
          <a:prstGeom prst="rect">
            <a:avLst/>
          </a:prstGeom>
        </p:spPr>
        <p:txBody>
          <a:bodyPr/>
          <a:lstStyle/>
          <a:p>
            <a:pPr algn="ctr">
              <a:lnSpc>
                <a:spcPct val="100000"/>
              </a:lnSpc>
              <a:defRPr sz="4200">
                <a:solidFill>
                  <a:srgbClr val="000000"/>
                </a:solidFill>
                <a:latin typeface="+mj-lt"/>
                <a:ea typeface="+mj-ea"/>
                <a:cs typeface="+mj-cs"/>
                <a:sym typeface="Gill Sans"/>
              </a:defRPr>
            </a:pPr>
            <a:endParaRPr/>
          </a:p>
        </p:txBody>
      </p:sp>
      <p:sp>
        <p:nvSpPr>
          <p:cNvPr id="769" name="Contact us:"/>
          <p:cNvSpPr txBox="1">
            <a:spLocks noGrp="1"/>
          </p:cNvSpPr>
          <p:nvPr>
            <p:ph type="title"/>
          </p:nvPr>
        </p:nvSpPr>
        <p:spPr>
          <a:prstGeom prst="rect">
            <a:avLst/>
          </a:prstGeom>
        </p:spPr>
        <p:txBody>
          <a:bodyPr/>
          <a:lstStyle/>
          <a:p>
            <a:r>
              <a:t>Contact us:</a:t>
            </a:r>
          </a:p>
        </p:txBody>
      </p:sp>
      <p:sp>
        <p:nvSpPr>
          <p:cNvPr id="770" name="Mattis Fusce Justo"/>
          <p:cNvSpPr txBox="1">
            <a:spLocks noGrp="1"/>
          </p:cNvSpPr>
          <p:nvPr>
            <p:ph type="body" idx="15"/>
          </p:nvPr>
        </p:nvSpPr>
        <p:spPr>
          <a:prstGeom prst="rect">
            <a:avLst/>
          </a:prstGeom>
        </p:spPr>
        <p:txBody>
          <a:bodyPr/>
          <a:lstStyle/>
          <a:p>
            <a:r>
              <a:t>Mattis Fusce Justo </a:t>
            </a:r>
          </a:p>
        </p:txBody>
      </p:sp>
      <p:sp>
        <p:nvSpPr>
          <p:cNvPr id="771" name="Aenean lacinia bibendum nulla sed consectetur. Sed posuere consectetur est at lobortis."/>
          <p:cNvSpPr txBox="1">
            <a:spLocks noGrp="1"/>
          </p:cNvSpPr>
          <p:nvPr>
            <p:ph type="body" idx="16"/>
          </p:nvPr>
        </p:nvSpPr>
        <p:spPr>
          <a:prstGeom prst="rect">
            <a:avLst/>
          </a:prstGeom>
        </p:spPr>
        <p:txBody>
          <a:bodyPr/>
          <a:lstStyle/>
          <a:p>
            <a:r>
              <a:t>Aenean lacinia bibendum nulla sed consectetur. Sed posuere consectetur est at lobortis.</a:t>
            </a:r>
          </a:p>
        </p:txBody>
      </p:sp>
      <p:sp>
        <p:nvSpPr>
          <p:cNvPr id="772" name="Mattis Fusce Justo"/>
          <p:cNvSpPr txBox="1">
            <a:spLocks noGrp="1"/>
          </p:cNvSpPr>
          <p:nvPr>
            <p:ph type="body" idx="17"/>
          </p:nvPr>
        </p:nvSpPr>
        <p:spPr>
          <a:prstGeom prst="rect">
            <a:avLst/>
          </a:prstGeom>
        </p:spPr>
        <p:txBody>
          <a:bodyPr/>
          <a:lstStyle/>
          <a:p>
            <a:r>
              <a:t>Mattis Fusce Justo </a:t>
            </a:r>
          </a:p>
        </p:txBody>
      </p:sp>
      <p:sp>
        <p:nvSpPr>
          <p:cNvPr id="773" name="Aenean lacinia bibendum nulla sed consectetur. Sed posuere consectetur est at lobortis."/>
          <p:cNvSpPr txBox="1">
            <a:spLocks noGrp="1"/>
          </p:cNvSpPr>
          <p:nvPr>
            <p:ph type="body" idx="18"/>
          </p:nvPr>
        </p:nvSpPr>
        <p:spPr>
          <a:prstGeom prst="rect">
            <a:avLst/>
          </a:prstGeom>
        </p:spPr>
        <p:txBody>
          <a:bodyPr/>
          <a:lstStyle/>
          <a:p>
            <a:r>
              <a:t>Aenean lacinia bibendum nulla sed consectetur. Sed posuere consectetur est at lobortis.</a:t>
            </a:r>
          </a:p>
        </p:txBody>
      </p:sp>
      <p:sp>
        <p:nvSpPr>
          <p:cNvPr id="774" name="Shape"/>
          <p:cNvSpPr>
            <a:spLocks noGrp="1"/>
          </p:cNvSpPr>
          <p:nvPr>
            <p:ph type="body" idx="19"/>
          </p:nvPr>
        </p:nvSpPr>
        <p:spPr>
          <a:custGeom>
            <a:avLst/>
            <a:gdLst/>
            <a:ahLst/>
            <a:cxnLst>
              <a:cxn ang="0">
                <a:pos x="wd2" y="hd2"/>
              </a:cxn>
              <a:cxn ang="5400000">
                <a:pos x="wd2" y="hd2"/>
              </a:cxn>
              <a:cxn ang="10800000">
                <a:pos x="wd2" y="hd2"/>
              </a:cxn>
              <a:cxn ang="16200000">
                <a:pos x="wd2" y="hd2"/>
              </a:cxn>
            </a:cxnLst>
            <a:rect l="0" t="0" r="r" b="b"/>
            <a:pathLst>
              <a:path w="21600" h="21600" extrusionOk="0">
                <a:moveTo>
                  <a:pt x="10800" y="4886"/>
                </a:moveTo>
                <a:cubicBezTo>
                  <a:pt x="8601" y="4886"/>
                  <a:pt x="6813" y="6259"/>
                  <a:pt x="6813" y="7947"/>
                </a:cubicBezTo>
                <a:cubicBezTo>
                  <a:pt x="6813" y="9636"/>
                  <a:pt x="8601" y="11009"/>
                  <a:pt x="10800" y="11009"/>
                </a:cubicBezTo>
                <a:cubicBezTo>
                  <a:pt x="12999" y="11009"/>
                  <a:pt x="14787" y="9636"/>
                  <a:pt x="14787" y="7947"/>
                </a:cubicBezTo>
                <a:cubicBezTo>
                  <a:pt x="14787" y="6259"/>
                  <a:pt x="12999" y="4886"/>
                  <a:pt x="10800" y="4886"/>
                </a:cubicBezTo>
                <a:close/>
                <a:moveTo>
                  <a:pt x="10800" y="11855"/>
                </a:moveTo>
                <a:cubicBezTo>
                  <a:pt x="7994" y="11855"/>
                  <a:pt x="5711" y="10102"/>
                  <a:pt x="5711" y="7947"/>
                </a:cubicBezTo>
                <a:cubicBezTo>
                  <a:pt x="5711" y="5793"/>
                  <a:pt x="7994" y="4040"/>
                  <a:pt x="10800" y="4040"/>
                </a:cubicBezTo>
                <a:cubicBezTo>
                  <a:pt x="13606" y="4040"/>
                  <a:pt x="15889" y="5793"/>
                  <a:pt x="15889" y="7947"/>
                </a:cubicBezTo>
                <a:cubicBezTo>
                  <a:pt x="15889" y="10102"/>
                  <a:pt x="13606" y="11855"/>
                  <a:pt x="10800" y="11855"/>
                </a:cubicBezTo>
                <a:close/>
                <a:moveTo>
                  <a:pt x="10800" y="846"/>
                </a:moveTo>
                <a:cubicBezTo>
                  <a:pt x="5452" y="846"/>
                  <a:pt x="1101" y="4187"/>
                  <a:pt x="1101" y="8294"/>
                </a:cubicBezTo>
                <a:cubicBezTo>
                  <a:pt x="1101" y="13539"/>
                  <a:pt x="8995" y="19246"/>
                  <a:pt x="10793" y="20477"/>
                </a:cubicBezTo>
                <a:cubicBezTo>
                  <a:pt x="12581" y="19205"/>
                  <a:pt x="20499" y="13291"/>
                  <a:pt x="20499" y="8294"/>
                </a:cubicBezTo>
                <a:cubicBezTo>
                  <a:pt x="20499" y="4187"/>
                  <a:pt x="16148" y="846"/>
                  <a:pt x="10800" y="846"/>
                </a:cubicBezTo>
                <a:close/>
                <a:moveTo>
                  <a:pt x="10808" y="21600"/>
                </a:moveTo>
                <a:lnTo>
                  <a:pt x="10446" y="21368"/>
                </a:lnTo>
                <a:cubicBezTo>
                  <a:pt x="10020" y="21093"/>
                  <a:pt x="0" y="14579"/>
                  <a:pt x="0" y="8294"/>
                </a:cubicBezTo>
                <a:cubicBezTo>
                  <a:pt x="0" y="3721"/>
                  <a:pt x="4845" y="0"/>
                  <a:pt x="10800" y="0"/>
                </a:cubicBezTo>
                <a:cubicBezTo>
                  <a:pt x="16755" y="0"/>
                  <a:pt x="21600" y="3721"/>
                  <a:pt x="21600" y="8294"/>
                </a:cubicBezTo>
                <a:cubicBezTo>
                  <a:pt x="21600" y="14283"/>
                  <a:pt x="11588" y="21076"/>
                  <a:pt x="11162" y="21362"/>
                </a:cubicBezTo>
                <a:cubicBezTo>
                  <a:pt x="11162" y="21362"/>
                  <a:pt x="10808" y="21600"/>
                  <a:pt x="10808" y="21600"/>
                </a:cubicBezTo>
                <a:close/>
              </a:path>
            </a:pathLst>
          </a:custGeom>
        </p:spPr>
        <p:txBody>
          <a:bodyPr/>
          <a:lstStyle/>
          <a:p>
            <a:pPr algn="ctr">
              <a:lnSpc>
                <a:spcPct val="100000"/>
              </a:lnSpc>
              <a:defRPr sz="4200">
                <a:solidFill>
                  <a:srgbClr val="000000"/>
                </a:solidFill>
                <a:latin typeface="+mj-lt"/>
                <a:ea typeface="+mj-ea"/>
                <a:cs typeface="+mj-cs"/>
                <a:sym typeface="Gill Sans"/>
              </a:defRPr>
            </a:pPr>
            <a:endParaRPr/>
          </a:p>
        </p:txBody>
      </p:sp>
      <p:sp>
        <p:nvSpPr>
          <p:cNvPr id="775" name="Shape"/>
          <p:cNvSpPr>
            <a:spLocks noGrp="1"/>
          </p:cNvSpPr>
          <p:nvPr>
            <p:ph type="body" idx="20"/>
          </p:nvPr>
        </p:nvSpPr>
        <p:spPr>
          <a:custGeom>
            <a:avLst/>
            <a:gdLst/>
            <a:ahLst/>
            <a:cxnLst>
              <a:cxn ang="0">
                <a:pos x="wd2" y="hd2"/>
              </a:cxn>
              <a:cxn ang="5400000">
                <a:pos x="wd2" y="hd2"/>
              </a:cxn>
              <a:cxn ang="10800000">
                <a:pos x="wd2" y="hd2"/>
              </a:cxn>
              <a:cxn ang="16200000">
                <a:pos x="wd2" y="hd2"/>
              </a:cxn>
            </a:cxnLst>
            <a:rect l="0" t="0" r="r" b="b"/>
            <a:pathLst>
              <a:path w="21600" h="21600" extrusionOk="0">
                <a:moveTo>
                  <a:pt x="10800" y="4886"/>
                </a:moveTo>
                <a:cubicBezTo>
                  <a:pt x="8601" y="4886"/>
                  <a:pt x="6813" y="6259"/>
                  <a:pt x="6813" y="7947"/>
                </a:cubicBezTo>
                <a:cubicBezTo>
                  <a:pt x="6813" y="9636"/>
                  <a:pt x="8601" y="11009"/>
                  <a:pt x="10800" y="11009"/>
                </a:cubicBezTo>
                <a:cubicBezTo>
                  <a:pt x="12999" y="11009"/>
                  <a:pt x="14787" y="9636"/>
                  <a:pt x="14787" y="7947"/>
                </a:cubicBezTo>
                <a:cubicBezTo>
                  <a:pt x="14787" y="6259"/>
                  <a:pt x="12999" y="4886"/>
                  <a:pt x="10800" y="4886"/>
                </a:cubicBezTo>
                <a:close/>
                <a:moveTo>
                  <a:pt x="10800" y="11855"/>
                </a:moveTo>
                <a:cubicBezTo>
                  <a:pt x="7994" y="11855"/>
                  <a:pt x="5711" y="10102"/>
                  <a:pt x="5711" y="7947"/>
                </a:cubicBezTo>
                <a:cubicBezTo>
                  <a:pt x="5711" y="5793"/>
                  <a:pt x="7994" y="4040"/>
                  <a:pt x="10800" y="4040"/>
                </a:cubicBezTo>
                <a:cubicBezTo>
                  <a:pt x="13606" y="4040"/>
                  <a:pt x="15889" y="5793"/>
                  <a:pt x="15889" y="7947"/>
                </a:cubicBezTo>
                <a:cubicBezTo>
                  <a:pt x="15889" y="10102"/>
                  <a:pt x="13606" y="11855"/>
                  <a:pt x="10800" y="11855"/>
                </a:cubicBezTo>
                <a:close/>
                <a:moveTo>
                  <a:pt x="10800" y="846"/>
                </a:moveTo>
                <a:cubicBezTo>
                  <a:pt x="5452" y="846"/>
                  <a:pt x="1101" y="4187"/>
                  <a:pt x="1101" y="8294"/>
                </a:cubicBezTo>
                <a:cubicBezTo>
                  <a:pt x="1101" y="13539"/>
                  <a:pt x="8995" y="19246"/>
                  <a:pt x="10793" y="20477"/>
                </a:cubicBezTo>
                <a:cubicBezTo>
                  <a:pt x="12581" y="19205"/>
                  <a:pt x="20499" y="13291"/>
                  <a:pt x="20499" y="8294"/>
                </a:cubicBezTo>
                <a:cubicBezTo>
                  <a:pt x="20499" y="4187"/>
                  <a:pt x="16148" y="846"/>
                  <a:pt x="10800" y="846"/>
                </a:cubicBezTo>
                <a:close/>
                <a:moveTo>
                  <a:pt x="10808" y="21600"/>
                </a:moveTo>
                <a:lnTo>
                  <a:pt x="10446" y="21368"/>
                </a:lnTo>
                <a:cubicBezTo>
                  <a:pt x="10020" y="21093"/>
                  <a:pt x="0" y="14579"/>
                  <a:pt x="0" y="8294"/>
                </a:cubicBezTo>
                <a:cubicBezTo>
                  <a:pt x="0" y="3721"/>
                  <a:pt x="4845" y="0"/>
                  <a:pt x="10800" y="0"/>
                </a:cubicBezTo>
                <a:cubicBezTo>
                  <a:pt x="16755" y="0"/>
                  <a:pt x="21600" y="3721"/>
                  <a:pt x="21600" y="8294"/>
                </a:cubicBezTo>
                <a:cubicBezTo>
                  <a:pt x="21600" y="14283"/>
                  <a:pt x="11588" y="21076"/>
                  <a:pt x="11162" y="21362"/>
                </a:cubicBezTo>
                <a:cubicBezTo>
                  <a:pt x="11162" y="21362"/>
                  <a:pt x="10808" y="21600"/>
                  <a:pt x="10808" y="21600"/>
                </a:cubicBezTo>
                <a:close/>
              </a:path>
            </a:pathLst>
          </a:custGeom>
        </p:spPr>
        <p:txBody>
          <a:bodyPr/>
          <a:lstStyle/>
          <a:p>
            <a:pPr algn="ctr">
              <a:lnSpc>
                <a:spcPct val="100000"/>
              </a:lnSpc>
              <a:defRPr sz="4200">
                <a:solidFill>
                  <a:srgbClr val="000000"/>
                </a:solidFill>
                <a:latin typeface="+mj-lt"/>
                <a:ea typeface="+mj-ea"/>
                <a:cs typeface="+mj-cs"/>
                <a:sym typeface="Gill Sans"/>
              </a:defRPr>
            </a:pPr>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 name="Integer a ante venenatis posuere velit aliquet. Morbi leo risus, porta ac consectetur ac, vestibulum at eros."/>
          <p:cNvSpPr txBox="1">
            <a:spLocks noGrp="1"/>
          </p:cNvSpPr>
          <p:nvPr>
            <p:ph type="body" sz="quarter" idx="1"/>
          </p:nvPr>
        </p:nvSpPr>
        <p:spPr>
          <a:xfrm>
            <a:off x="7535862" y="5044782"/>
            <a:ext cx="4271338" cy="1130301"/>
          </a:xfrm>
          <a:prstGeom prst="rect">
            <a:avLst/>
          </a:prstGeom>
        </p:spPr>
        <p:txBody>
          <a:bodyPr/>
          <a:lstStyle/>
          <a:p>
            <a:pPr algn="l"/>
            <a:r>
              <a:rPr lang="es-ES" sz="2400" b="0" i="0" u="none" strike="noStrike" dirty="0">
                <a:solidFill>
                  <a:schemeClr val="bg1"/>
                </a:solidFill>
                <a:effectLst/>
                <a:latin typeface="HelveticaNeue" panose="02000503000000020004" pitchFamily="2" charset="0"/>
              </a:rPr>
              <a:t>Jasón consultó el </a:t>
            </a:r>
            <a:r>
              <a:rPr lang="es-ES" sz="2400" b="0" i="0" u="none" strike="noStrike" dirty="0">
                <a:solidFill>
                  <a:schemeClr val="bg1"/>
                </a:solidFill>
                <a:effectLst/>
                <a:latin typeface="HelveticaNeue" panose="02000503000000020004" pitchFamily="2" charset="0"/>
                <a:hlinkClick r:id="rId2" tooltip="Oráculo griego">
                  <a:extLst>
                    <a:ext uri="{A12FA001-AC4F-418D-AE19-62706E023703}">
                      <ahyp:hlinkClr xmlns:ahyp="http://schemas.microsoft.com/office/drawing/2018/hyperlinkcolor" val="tx"/>
                    </a:ext>
                  </a:extLst>
                </a:hlinkClick>
              </a:rPr>
              <a:t>oráculo</a:t>
            </a:r>
            <a:r>
              <a:rPr lang="es-ES" sz="2400" b="0" i="0" u="none" strike="noStrike" dirty="0">
                <a:solidFill>
                  <a:schemeClr val="bg1"/>
                </a:solidFill>
                <a:effectLst/>
                <a:latin typeface="HelveticaNeue" panose="02000503000000020004" pitchFamily="2" charset="0"/>
              </a:rPr>
              <a:t>, que le animó a que dispusiera de un barco y realizase la expedición.​ Así pues, tuvo que ser construida una nave a la que se llamó </a:t>
            </a:r>
            <a:r>
              <a:rPr lang="es-ES" sz="2400" b="0" i="0" u="none" strike="noStrike" dirty="0" err="1">
                <a:solidFill>
                  <a:schemeClr val="bg1"/>
                </a:solidFill>
                <a:effectLst/>
                <a:latin typeface="HelveticaNeue" panose="02000503000000020004" pitchFamily="2" charset="0"/>
              </a:rPr>
              <a:t>Argo</a:t>
            </a:r>
            <a:r>
              <a:rPr lang="es-ES" sz="2400" b="0" i="0" u="none" strike="noStrike" dirty="0">
                <a:solidFill>
                  <a:schemeClr val="bg1"/>
                </a:solidFill>
                <a:effectLst/>
                <a:latin typeface="HelveticaNeue" panose="02000503000000020004" pitchFamily="2" charset="0"/>
              </a:rPr>
              <a:t>, en honor de su constructor, que se llamaba Argos.</a:t>
            </a:r>
          </a:p>
          <a:p>
            <a:br>
              <a:rPr lang="es-ES" dirty="0"/>
            </a:br>
            <a:endParaRPr dirty="0"/>
          </a:p>
        </p:txBody>
      </p:sp>
      <p:sp>
        <p:nvSpPr>
          <p:cNvPr id="516" name="START SECTION"/>
          <p:cNvSpPr txBox="1">
            <a:spLocks noGrp="1"/>
          </p:cNvSpPr>
          <p:nvPr>
            <p:ph type="body" idx="14"/>
          </p:nvPr>
        </p:nvSpPr>
        <p:spPr>
          <a:xfrm>
            <a:off x="8627632" y="8652350"/>
            <a:ext cx="2555808" cy="286074"/>
          </a:xfrm>
          <a:prstGeom prst="rect">
            <a:avLst/>
          </a:prstGeom>
        </p:spPr>
        <p:txBody>
          <a:bodyPr/>
          <a:lstStyle/>
          <a:p>
            <a:r>
              <a:rPr lang="es-ES" dirty="0"/>
              <a:t>  </a:t>
            </a:r>
            <a:endParaRPr dirty="0"/>
          </a:p>
        </p:txBody>
      </p:sp>
      <p:sp>
        <p:nvSpPr>
          <p:cNvPr id="517" name="02"/>
          <p:cNvSpPr txBox="1">
            <a:spLocks noGrp="1"/>
          </p:cNvSpPr>
          <p:nvPr>
            <p:ph type="body" idx="15"/>
          </p:nvPr>
        </p:nvSpPr>
        <p:spPr>
          <a:prstGeom prst="rect">
            <a:avLst/>
          </a:prstGeom>
        </p:spPr>
        <p:txBody>
          <a:bodyPr/>
          <a:lstStyle/>
          <a:p>
            <a:r>
              <a:t>02</a:t>
            </a:r>
          </a:p>
        </p:txBody>
      </p:sp>
      <p:pic>
        <p:nvPicPr>
          <p:cNvPr id="518" name="Image" descr="Image"/>
          <p:cNvPicPr>
            <a:picLocks noGrp="1" noChangeAspect="1"/>
          </p:cNvPicPr>
          <p:nvPr>
            <p:ph type="pic" idx="16"/>
          </p:nvPr>
        </p:nvPicPr>
        <p:blipFill>
          <a:blip r:embed="rId3"/>
          <a:srcRect l="14" r="14"/>
          <a:stretch>
            <a:fillRect/>
          </a:stretch>
        </p:blipFill>
        <p:spPr>
          <a:xfrm>
            <a:off x="366014" y="1314804"/>
            <a:ext cx="6798625" cy="8590256"/>
          </a:xfrm>
          <a:prstGeom prst="rect">
            <a:avLst/>
          </a:prstGeom>
        </p:spPr>
      </p:pic>
      <p:sp>
        <p:nvSpPr>
          <p:cNvPr id="519" name="2"/>
          <p:cNvSpPr txBox="1">
            <a:spLocks noGrp="1"/>
          </p:cNvSpPr>
          <p:nvPr>
            <p:ph type="body" idx="17"/>
          </p:nvPr>
        </p:nvSpPr>
        <p:spPr>
          <a:prstGeom prst="rect">
            <a:avLst/>
          </a:prstGeom>
        </p:spPr>
        <p:txBody>
          <a:bodyPr/>
          <a:lstStyle/>
          <a:p>
            <a:r>
              <a:rPr lang="es-ES" dirty="0"/>
              <a:t>3</a:t>
            </a:r>
            <a:endParaRPr dirty="0"/>
          </a:p>
        </p:txBody>
      </p:sp>
      <p:sp>
        <p:nvSpPr>
          <p:cNvPr id="513" name="Pharetra Lorem Euismod"/>
          <p:cNvSpPr txBox="1">
            <a:spLocks noGrp="1"/>
          </p:cNvSpPr>
          <p:nvPr>
            <p:ph type="title"/>
          </p:nvPr>
        </p:nvSpPr>
        <p:spPr>
          <a:xfrm>
            <a:off x="5262248" y="-3190910"/>
            <a:ext cx="8540129" cy="7961994"/>
          </a:xfrm>
          <a:prstGeom prst="rect">
            <a:avLst/>
          </a:prstGeom>
        </p:spPr>
        <p:txBody>
          <a:bodyPr/>
          <a:lstStyle/>
          <a:p>
            <a:r>
              <a:rPr lang="es-ES" sz="9600" baseline="-25000" dirty="0"/>
              <a:t>EN EL </a:t>
            </a:r>
            <a:r>
              <a:rPr lang="es-ES" sz="9600" dirty="0"/>
              <a:t>ARGO </a:t>
            </a:r>
            <a:r>
              <a:rPr lang="es-ES" sz="9600" baseline="-25000" dirty="0"/>
              <a:t>Y</a:t>
            </a:r>
            <a:br>
              <a:rPr lang="es-ES" sz="9600" dirty="0"/>
            </a:br>
            <a:r>
              <a:rPr lang="es-ES" sz="9600" dirty="0"/>
              <a:t>BUSCANDO AYUDA</a:t>
            </a:r>
            <a:endParaRPr sz="9600" dirty="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Marcador de posición de imagen 25">
            <a:extLst>
              <a:ext uri="{FF2B5EF4-FFF2-40B4-BE49-F238E27FC236}">
                <a16:creationId xmlns:a16="http://schemas.microsoft.com/office/drawing/2014/main" id="{3DAB5C00-74C0-8A40-89DE-53D376CA4C7C}"/>
              </a:ext>
            </a:extLst>
          </p:cNvPr>
          <p:cNvPicPr>
            <a:picLocks noGrp="1" noChangeAspect="1"/>
          </p:cNvPicPr>
          <p:nvPr>
            <p:ph type="pic" idx="13"/>
          </p:nvPr>
        </p:nvPicPr>
        <p:blipFill>
          <a:blip r:embed="rId2">
            <a:extLst>
              <a:ext uri="{28A0092B-C50C-407E-A947-70E740481C1C}">
                <a14:useLocalDpi xmlns:a14="http://schemas.microsoft.com/office/drawing/2010/main" val="0"/>
              </a:ext>
            </a:extLst>
          </a:blip>
          <a:srcRect l="20374" r="20374"/>
          <a:stretch>
            <a:fillRect/>
          </a:stretch>
        </p:blipFill>
        <p:spPr>
          <a:xfrm flipH="1">
            <a:off x="-2188837" y="0"/>
            <a:ext cx="6297622" cy="9863970"/>
          </a:xfrm>
        </p:spPr>
      </p:pic>
      <p:sp>
        <p:nvSpPr>
          <p:cNvPr id="606" name="Rectangle"/>
          <p:cNvSpPr>
            <a:spLocks noGrp="1"/>
          </p:cNvSpPr>
          <p:nvPr>
            <p:ph type="body" idx="14"/>
          </p:nvPr>
        </p:nvSpPr>
        <p:spPr>
          <a:xfrm>
            <a:off x="2034073" y="414024"/>
            <a:ext cx="10198825" cy="9552145"/>
          </a:xfrm>
          <a:prstGeom prst="rect">
            <a:avLst/>
          </a:prstGeom>
        </p:spPr>
        <p:txBody>
          <a:bodyPr/>
          <a:lstStyle/>
          <a:p>
            <a:pPr algn="ctr">
              <a:lnSpc>
                <a:spcPct val="100000"/>
              </a:lnSpc>
              <a:defRPr sz="4200">
                <a:solidFill>
                  <a:srgbClr val="000000"/>
                </a:solidFill>
                <a:latin typeface="+mj-lt"/>
                <a:ea typeface="+mj-ea"/>
                <a:cs typeface="+mj-cs"/>
                <a:sym typeface="Gill Sans"/>
              </a:defRPr>
            </a:pPr>
            <a:r>
              <a:rPr lang="es-ES" dirty="0"/>
              <a:t>     </a:t>
            </a:r>
            <a:endParaRPr dirty="0"/>
          </a:p>
        </p:txBody>
      </p:sp>
      <p:sp>
        <p:nvSpPr>
          <p:cNvPr id="607" name="Agenda — Ligula Quam"/>
          <p:cNvSpPr txBox="1">
            <a:spLocks noGrp="1"/>
          </p:cNvSpPr>
          <p:nvPr>
            <p:ph type="title"/>
          </p:nvPr>
        </p:nvSpPr>
        <p:spPr>
          <a:xfrm>
            <a:off x="2354658" y="518684"/>
            <a:ext cx="5526755" cy="7218294"/>
          </a:xfrm>
          <a:prstGeom prst="rect">
            <a:avLst/>
          </a:prstGeom>
        </p:spPr>
        <p:txBody>
          <a:bodyPr/>
          <a:lstStyle/>
          <a:p>
            <a:r>
              <a:rPr lang="es-ES" sz="5400" dirty="0">
                <a:solidFill>
                  <a:schemeClr val="accent1"/>
                </a:solidFill>
              </a:rPr>
              <a:t>¡ARGONAUTAS A BORDO!</a:t>
            </a:r>
            <a:endParaRPr sz="5400" dirty="0">
              <a:solidFill>
                <a:schemeClr val="accent1"/>
              </a:solidFill>
            </a:endParaRPr>
          </a:p>
        </p:txBody>
      </p:sp>
      <p:sp>
        <p:nvSpPr>
          <p:cNvPr id="608" name="Rectangle"/>
          <p:cNvSpPr>
            <a:spLocks noGrp="1"/>
          </p:cNvSpPr>
          <p:nvPr>
            <p:ph type="body" idx="15"/>
          </p:nvPr>
        </p:nvSpPr>
        <p:spPr>
          <a:xfrm>
            <a:off x="8487878" y="1384844"/>
            <a:ext cx="2933634" cy="619342"/>
          </a:xfrm>
          <a:prstGeom prst="rect">
            <a:avLst/>
          </a:prstGeom>
        </p:spPr>
        <p:txBody>
          <a:bodyPr/>
          <a:lstStyle/>
          <a:p>
            <a:pPr algn="ctr">
              <a:lnSpc>
                <a:spcPct val="100000"/>
              </a:lnSpc>
              <a:defRPr sz="4200">
                <a:solidFill>
                  <a:srgbClr val="000000"/>
                </a:solidFill>
                <a:latin typeface="+mj-lt"/>
                <a:ea typeface="+mj-ea"/>
                <a:cs typeface="+mj-cs"/>
                <a:sym typeface="Gill Sans"/>
              </a:defRPr>
            </a:pPr>
            <a:endParaRPr dirty="0"/>
          </a:p>
        </p:txBody>
      </p:sp>
      <p:sp>
        <p:nvSpPr>
          <p:cNvPr id="609" name="START SECTION"/>
          <p:cNvSpPr txBox="1">
            <a:spLocks noGrp="1"/>
          </p:cNvSpPr>
          <p:nvPr>
            <p:ph type="body" idx="16"/>
          </p:nvPr>
        </p:nvSpPr>
        <p:spPr>
          <a:xfrm>
            <a:off x="8676791" y="1593526"/>
            <a:ext cx="2555808" cy="286074"/>
          </a:xfrm>
          <a:prstGeom prst="rect">
            <a:avLst/>
          </a:prstGeom>
        </p:spPr>
        <p:txBody>
          <a:bodyPr/>
          <a:lstStyle/>
          <a:p>
            <a:r>
              <a:rPr lang="es-ES" sz="1800" dirty="0">
                <a:solidFill>
                  <a:schemeClr val="tx1"/>
                </a:solidFill>
              </a:rPr>
              <a:t>HERACLES</a:t>
            </a:r>
            <a:endParaRPr sz="1800" dirty="0">
              <a:solidFill>
                <a:schemeClr val="tx1"/>
              </a:solidFill>
            </a:endParaRPr>
          </a:p>
        </p:txBody>
      </p:sp>
      <p:sp>
        <p:nvSpPr>
          <p:cNvPr id="610" name="Line"/>
          <p:cNvSpPr>
            <a:spLocks noGrp="1"/>
          </p:cNvSpPr>
          <p:nvPr>
            <p:ph type="body" idx="17"/>
          </p:nvPr>
        </p:nvSpPr>
        <p:spPr>
          <a:prstGeom prst="line">
            <a:avLst/>
          </a:prstGeom>
        </p:spPr>
        <p:txBody>
          <a:bodyPr/>
          <a:lstStyle/>
          <a:p>
            <a:pPr algn="ctr">
              <a:lnSpc>
                <a:spcPct val="100000"/>
              </a:lnSpc>
              <a:defRPr sz="4200">
                <a:solidFill>
                  <a:srgbClr val="000000"/>
                </a:solidFill>
                <a:latin typeface="+mj-lt"/>
                <a:ea typeface="+mj-ea"/>
                <a:cs typeface="+mj-cs"/>
                <a:sym typeface="Gill Sans"/>
              </a:defRPr>
            </a:pPr>
            <a:endParaRPr/>
          </a:p>
        </p:txBody>
      </p:sp>
      <p:sp>
        <p:nvSpPr>
          <p:cNvPr id="611" name="Rectangle"/>
          <p:cNvSpPr>
            <a:spLocks noGrp="1"/>
          </p:cNvSpPr>
          <p:nvPr>
            <p:ph type="body" idx="18"/>
          </p:nvPr>
        </p:nvSpPr>
        <p:spPr>
          <a:xfrm>
            <a:off x="8487878" y="2491278"/>
            <a:ext cx="2933634" cy="619342"/>
          </a:xfrm>
          <a:prstGeom prst="rect">
            <a:avLst/>
          </a:prstGeom>
        </p:spPr>
        <p:txBody>
          <a:bodyPr/>
          <a:lstStyle/>
          <a:p>
            <a:pPr algn="ctr">
              <a:lnSpc>
                <a:spcPct val="100000"/>
              </a:lnSpc>
              <a:defRPr sz="4200">
                <a:solidFill>
                  <a:srgbClr val="000000"/>
                </a:solidFill>
                <a:latin typeface="+mj-lt"/>
                <a:ea typeface="+mj-ea"/>
                <a:cs typeface="+mj-cs"/>
                <a:sym typeface="Gill Sans"/>
              </a:defRPr>
            </a:pPr>
            <a:endParaRPr dirty="0"/>
          </a:p>
        </p:txBody>
      </p:sp>
      <p:sp>
        <p:nvSpPr>
          <p:cNvPr id="612" name="START SECTION"/>
          <p:cNvSpPr txBox="1">
            <a:spLocks noGrp="1"/>
          </p:cNvSpPr>
          <p:nvPr>
            <p:ph type="body" idx="19"/>
          </p:nvPr>
        </p:nvSpPr>
        <p:spPr>
          <a:xfrm>
            <a:off x="8618959" y="2782638"/>
            <a:ext cx="2555808" cy="286074"/>
          </a:xfrm>
          <a:prstGeom prst="rect">
            <a:avLst/>
          </a:prstGeom>
        </p:spPr>
        <p:txBody>
          <a:bodyPr/>
          <a:lstStyle/>
          <a:p>
            <a:r>
              <a:rPr lang="es-ES" sz="1800" dirty="0">
                <a:solidFill>
                  <a:schemeClr val="tx1"/>
                </a:solidFill>
              </a:rPr>
              <a:t>CALAIS Y ZETES</a:t>
            </a:r>
            <a:endParaRPr sz="1800" dirty="0">
              <a:solidFill>
                <a:schemeClr val="tx1"/>
              </a:solidFill>
            </a:endParaRPr>
          </a:p>
        </p:txBody>
      </p:sp>
      <p:sp>
        <p:nvSpPr>
          <p:cNvPr id="613" name="Line"/>
          <p:cNvSpPr>
            <a:spLocks noGrp="1"/>
          </p:cNvSpPr>
          <p:nvPr>
            <p:ph type="body" idx="20"/>
          </p:nvPr>
        </p:nvSpPr>
        <p:spPr>
          <a:prstGeom prst="line">
            <a:avLst/>
          </a:prstGeom>
        </p:spPr>
        <p:txBody>
          <a:bodyPr/>
          <a:lstStyle/>
          <a:p>
            <a:pPr algn="ctr">
              <a:lnSpc>
                <a:spcPct val="100000"/>
              </a:lnSpc>
              <a:defRPr sz="4200">
                <a:solidFill>
                  <a:srgbClr val="000000"/>
                </a:solidFill>
                <a:latin typeface="+mj-lt"/>
                <a:ea typeface="+mj-ea"/>
                <a:cs typeface="+mj-cs"/>
                <a:sym typeface="Gill Sans"/>
              </a:defRPr>
            </a:pPr>
            <a:endParaRPr/>
          </a:p>
        </p:txBody>
      </p:sp>
      <p:sp>
        <p:nvSpPr>
          <p:cNvPr id="614" name="Rectangle"/>
          <p:cNvSpPr>
            <a:spLocks noGrp="1"/>
          </p:cNvSpPr>
          <p:nvPr>
            <p:ph type="body" idx="21"/>
          </p:nvPr>
        </p:nvSpPr>
        <p:spPr>
          <a:xfrm>
            <a:off x="8487878" y="3569651"/>
            <a:ext cx="2933634" cy="700901"/>
          </a:xfrm>
          <a:prstGeom prst="rect">
            <a:avLst/>
          </a:prstGeom>
        </p:spPr>
        <p:txBody>
          <a:bodyPr/>
          <a:lstStyle/>
          <a:p>
            <a:pPr algn="ctr">
              <a:lnSpc>
                <a:spcPct val="100000"/>
              </a:lnSpc>
              <a:defRPr sz="4200">
                <a:solidFill>
                  <a:srgbClr val="000000"/>
                </a:solidFill>
                <a:latin typeface="+mj-lt"/>
                <a:ea typeface="+mj-ea"/>
                <a:cs typeface="+mj-cs"/>
                <a:sym typeface="Gill Sans"/>
              </a:defRPr>
            </a:pPr>
            <a:endParaRPr dirty="0"/>
          </a:p>
        </p:txBody>
      </p:sp>
      <p:sp>
        <p:nvSpPr>
          <p:cNvPr id="615" name="START SECTION"/>
          <p:cNvSpPr txBox="1">
            <a:spLocks noGrp="1"/>
          </p:cNvSpPr>
          <p:nvPr>
            <p:ph type="body" idx="22"/>
          </p:nvPr>
        </p:nvSpPr>
        <p:spPr>
          <a:xfrm>
            <a:off x="8676791" y="3431257"/>
            <a:ext cx="2555808" cy="979764"/>
          </a:xfrm>
          <a:prstGeom prst="rect">
            <a:avLst/>
          </a:prstGeom>
        </p:spPr>
        <p:txBody>
          <a:bodyPr/>
          <a:lstStyle/>
          <a:p>
            <a:r>
              <a:rPr lang="es-ES" sz="1800" dirty="0">
                <a:solidFill>
                  <a:schemeClr val="tx1"/>
                </a:solidFill>
              </a:rPr>
              <a:t>ORFEO</a:t>
            </a:r>
            <a:endParaRPr sz="1800" dirty="0">
              <a:solidFill>
                <a:schemeClr val="tx1"/>
              </a:solidFill>
            </a:endParaRPr>
          </a:p>
        </p:txBody>
      </p:sp>
      <p:sp>
        <p:nvSpPr>
          <p:cNvPr id="616" name="Line"/>
          <p:cNvSpPr>
            <a:spLocks noGrp="1"/>
          </p:cNvSpPr>
          <p:nvPr>
            <p:ph type="body" idx="23"/>
          </p:nvPr>
        </p:nvSpPr>
        <p:spPr>
          <a:prstGeom prst="line">
            <a:avLst/>
          </a:prstGeom>
        </p:spPr>
        <p:txBody>
          <a:bodyPr/>
          <a:lstStyle/>
          <a:p>
            <a:pPr algn="ctr">
              <a:lnSpc>
                <a:spcPct val="100000"/>
              </a:lnSpc>
              <a:defRPr sz="4200">
                <a:solidFill>
                  <a:srgbClr val="000000"/>
                </a:solidFill>
                <a:latin typeface="+mj-lt"/>
                <a:ea typeface="+mj-ea"/>
                <a:cs typeface="+mj-cs"/>
                <a:sym typeface="Gill Sans"/>
              </a:defRPr>
            </a:pPr>
            <a:endParaRPr/>
          </a:p>
        </p:txBody>
      </p:sp>
      <p:sp>
        <p:nvSpPr>
          <p:cNvPr id="617" name="Rectangle"/>
          <p:cNvSpPr>
            <a:spLocks noGrp="1"/>
          </p:cNvSpPr>
          <p:nvPr>
            <p:ph type="body" idx="24"/>
          </p:nvPr>
        </p:nvSpPr>
        <p:spPr>
          <a:xfrm>
            <a:off x="8487878" y="4683347"/>
            <a:ext cx="2933634" cy="627616"/>
          </a:xfrm>
          <a:prstGeom prst="rect">
            <a:avLst/>
          </a:prstGeom>
        </p:spPr>
        <p:txBody>
          <a:bodyPr/>
          <a:lstStyle/>
          <a:p>
            <a:pPr algn="ctr">
              <a:lnSpc>
                <a:spcPct val="100000"/>
              </a:lnSpc>
              <a:defRPr sz="4200">
                <a:solidFill>
                  <a:srgbClr val="000000"/>
                </a:solidFill>
                <a:latin typeface="+mj-lt"/>
                <a:ea typeface="+mj-ea"/>
                <a:cs typeface="+mj-cs"/>
                <a:sym typeface="Gill Sans"/>
              </a:defRPr>
            </a:pPr>
            <a:endParaRPr dirty="0"/>
          </a:p>
        </p:txBody>
      </p:sp>
      <p:sp>
        <p:nvSpPr>
          <p:cNvPr id="618" name="START SECTION"/>
          <p:cNvSpPr txBox="1">
            <a:spLocks noGrp="1"/>
          </p:cNvSpPr>
          <p:nvPr>
            <p:ph type="body" idx="25"/>
          </p:nvPr>
        </p:nvSpPr>
        <p:spPr>
          <a:xfrm>
            <a:off x="8618959" y="4729583"/>
            <a:ext cx="2555808" cy="783340"/>
          </a:xfrm>
          <a:prstGeom prst="rect">
            <a:avLst/>
          </a:prstGeom>
        </p:spPr>
        <p:txBody>
          <a:bodyPr/>
          <a:lstStyle/>
          <a:p>
            <a:r>
              <a:rPr lang="es-ES" sz="1800" dirty="0">
                <a:solidFill>
                  <a:schemeClr val="tx1"/>
                </a:solidFill>
              </a:rPr>
              <a:t>CÁSTOR Y PÓLUX</a:t>
            </a:r>
            <a:endParaRPr sz="1800" dirty="0">
              <a:solidFill>
                <a:schemeClr val="tx1"/>
              </a:solidFill>
            </a:endParaRPr>
          </a:p>
        </p:txBody>
      </p:sp>
      <p:sp>
        <p:nvSpPr>
          <p:cNvPr id="619" name="Line"/>
          <p:cNvSpPr>
            <a:spLocks noGrp="1"/>
          </p:cNvSpPr>
          <p:nvPr>
            <p:ph type="body" idx="26"/>
          </p:nvPr>
        </p:nvSpPr>
        <p:spPr>
          <a:prstGeom prst="line">
            <a:avLst/>
          </a:prstGeom>
        </p:spPr>
        <p:txBody>
          <a:bodyPr/>
          <a:lstStyle/>
          <a:p>
            <a:pPr algn="ctr">
              <a:lnSpc>
                <a:spcPct val="100000"/>
              </a:lnSpc>
              <a:defRPr sz="4200">
                <a:solidFill>
                  <a:srgbClr val="000000"/>
                </a:solidFill>
                <a:latin typeface="+mj-lt"/>
                <a:ea typeface="+mj-ea"/>
                <a:cs typeface="+mj-cs"/>
                <a:sym typeface="Gill Sans"/>
              </a:defRPr>
            </a:pPr>
            <a:endParaRPr/>
          </a:p>
        </p:txBody>
      </p:sp>
      <p:sp>
        <p:nvSpPr>
          <p:cNvPr id="620" name="Rectangle"/>
          <p:cNvSpPr>
            <a:spLocks noGrp="1"/>
          </p:cNvSpPr>
          <p:nvPr>
            <p:ph type="body" idx="27"/>
          </p:nvPr>
        </p:nvSpPr>
        <p:spPr>
          <a:xfrm>
            <a:off x="8513279" y="5768035"/>
            <a:ext cx="2933634" cy="619343"/>
          </a:xfrm>
          <a:prstGeom prst="rect">
            <a:avLst/>
          </a:prstGeom>
        </p:spPr>
        <p:txBody>
          <a:bodyPr/>
          <a:lstStyle/>
          <a:p>
            <a:pPr algn="ctr">
              <a:lnSpc>
                <a:spcPct val="100000"/>
              </a:lnSpc>
              <a:defRPr sz="4200">
                <a:solidFill>
                  <a:srgbClr val="000000"/>
                </a:solidFill>
                <a:latin typeface="+mj-lt"/>
                <a:ea typeface="+mj-ea"/>
                <a:cs typeface="+mj-cs"/>
                <a:sym typeface="Gill Sans"/>
              </a:defRPr>
            </a:pPr>
            <a:endParaRPr dirty="0"/>
          </a:p>
        </p:txBody>
      </p:sp>
      <p:sp>
        <p:nvSpPr>
          <p:cNvPr id="621" name="START SECTION"/>
          <p:cNvSpPr txBox="1">
            <a:spLocks noGrp="1"/>
          </p:cNvSpPr>
          <p:nvPr>
            <p:ph type="body" idx="28"/>
          </p:nvPr>
        </p:nvSpPr>
        <p:spPr>
          <a:xfrm>
            <a:off x="8618959" y="5969524"/>
            <a:ext cx="2555808" cy="184091"/>
          </a:xfrm>
          <a:prstGeom prst="rect">
            <a:avLst/>
          </a:prstGeom>
        </p:spPr>
        <p:txBody>
          <a:bodyPr/>
          <a:lstStyle/>
          <a:p>
            <a:r>
              <a:rPr lang="es-ES" sz="1800" dirty="0">
                <a:solidFill>
                  <a:schemeClr val="tx1"/>
                </a:solidFill>
              </a:rPr>
              <a:t>ATALANTA</a:t>
            </a:r>
            <a:endParaRPr sz="1800" dirty="0">
              <a:solidFill>
                <a:schemeClr val="tx1"/>
              </a:solidFill>
            </a:endParaRPr>
          </a:p>
        </p:txBody>
      </p:sp>
      <p:sp>
        <p:nvSpPr>
          <p:cNvPr id="3" name="Marcador de texto 2">
            <a:extLst>
              <a:ext uri="{FF2B5EF4-FFF2-40B4-BE49-F238E27FC236}">
                <a16:creationId xmlns:a16="http://schemas.microsoft.com/office/drawing/2014/main" id="{8E7A9448-C72F-BB42-B4EB-914947A103CB}"/>
              </a:ext>
            </a:extLst>
          </p:cNvPr>
          <p:cNvSpPr>
            <a:spLocks noGrp="1"/>
          </p:cNvSpPr>
          <p:nvPr>
            <p:ph type="body" sz="quarter" idx="32"/>
          </p:nvPr>
        </p:nvSpPr>
        <p:spPr>
          <a:xfrm>
            <a:off x="5612576" y="10298389"/>
            <a:ext cx="608095" cy="178074"/>
          </a:xfrm>
        </p:spPr>
        <p:txBody>
          <a:bodyPr/>
          <a:lstStyle/>
          <a:p>
            <a:r>
              <a:rPr lang="es-ES" dirty="0"/>
              <a:t> </a:t>
            </a:r>
          </a:p>
        </p:txBody>
      </p:sp>
      <p:sp>
        <p:nvSpPr>
          <p:cNvPr id="5" name="Marcador de texto 4">
            <a:extLst>
              <a:ext uri="{FF2B5EF4-FFF2-40B4-BE49-F238E27FC236}">
                <a16:creationId xmlns:a16="http://schemas.microsoft.com/office/drawing/2014/main" id="{0BEDE99D-B18B-6F4F-B113-D4FB97916401}"/>
              </a:ext>
            </a:extLst>
          </p:cNvPr>
          <p:cNvSpPr>
            <a:spLocks noGrp="1"/>
          </p:cNvSpPr>
          <p:nvPr>
            <p:ph type="body" sz="quarter" idx="31"/>
          </p:nvPr>
        </p:nvSpPr>
        <p:spPr>
          <a:xfrm>
            <a:off x="7560828" y="4788094"/>
            <a:ext cx="45719" cy="231743"/>
          </a:xfrm>
        </p:spPr>
        <p:txBody>
          <a:bodyPr/>
          <a:lstStyle/>
          <a:p>
            <a:r>
              <a:rPr lang="es-ES" dirty="0"/>
              <a:t>  </a:t>
            </a:r>
          </a:p>
        </p:txBody>
      </p:sp>
      <p:sp>
        <p:nvSpPr>
          <p:cNvPr id="7" name="Marcador de texto 6">
            <a:extLst>
              <a:ext uri="{FF2B5EF4-FFF2-40B4-BE49-F238E27FC236}">
                <a16:creationId xmlns:a16="http://schemas.microsoft.com/office/drawing/2014/main" id="{029776AC-0DA6-3147-8B18-E6B0BEE2DF22}"/>
              </a:ext>
            </a:extLst>
          </p:cNvPr>
          <p:cNvSpPr>
            <a:spLocks noGrp="1"/>
          </p:cNvSpPr>
          <p:nvPr>
            <p:ph type="body" sz="quarter" idx="30"/>
          </p:nvPr>
        </p:nvSpPr>
        <p:spPr/>
        <p:txBody>
          <a:bodyPr/>
          <a:lstStyle/>
          <a:p>
            <a:r>
              <a:rPr lang="es-ES" dirty="0"/>
              <a:t>  </a:t>
            </a:r>
          </a:p>
        </p:txBody>
      </p:sp>
      <p:sp>
        <p:nvSpPr>
          <p:cNvPr id="9" name="Marcador de texto 8">
            <a:extLst>
              <a:ext uri="{FF2B5EF4-FFF2-40B4-BE49-F238E27FC236}">
                <a16:creationId xmlns:a16="http://schemas.microsoft.com/office/drawing/2014/main" id="{6FC48459-1678-964A-A9E9-16426CB0AF38}"/>
              </a:ext>
            </a:extLst>
          </p:cNvPr>
          <p:cNvSpPr>
            <a:spLocks noGrp="1"/>
          </p:cNvSpPr>
          <p:nvPr>
            <p:ph type="body" sz="quarter" idx="29"/>
          </p:nvPr>
        </p:nvSpPr>
        <p:spPr/>
        <p:txBody>
          <a:bodyPr/>
          <a:lstStyle/>
          <a:p>
            <a:r>
              <a:rPr lang="es-ES" dirty="0"/>
              <a:t>  </a:t>
            </a:r>
          </a:p>
        </p:txBody>
      </p:sp>
      <p:sp>
        <p:nvSpPr>
          <p:cNvPr id="10" name="Rectángulo 9">
            <a:extLst>
              <a:ext uri="{FF2B5EF4-FFF2-40B4-BE49-F238E27FC236}">
                <a16:creationId xmlns:a16="http://schemas.microsoft.com/office/drawing/2014/main" id="{546ABD06-80E6-7743-A883-36E85F7BB535}"/>
              </a:ext>
            </a:extLst>
          </p:cNvPr>
          <p:cNvSpPr/>
          <p:nvPr/>
        </p:nvSpPr>
        <p:spPr>
          <a:xfrm>
            <a:off x="8513279" y="6954238"/>
            <a:ext cx="2933634" cy="698163"/>
          </a:xfrm>
          <a:prstGeom prst="rect">
            <a:avLst/>
          </a:prstGeom>
          <a:solidFill>
            <a:srgbClr val="C7B19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ES" sz="4200" b="0" i="0" u="none" strike="noStrike" cap="none" spc="0" normalizeH="0" baseline="0">
              <a:ln>
                <a:noFill/>
              </a:ln>
              <a:solidFill>
                <a:srgbClr val="000000"/>
              </a:solidFill>
              <a:effectLst/>
              <a:uFillTx/>
              <a:latin typeface="+mj-lt"/>
              <a:ea typeface="+mj-ea"/>
              <a:cs typeface="+mj-cs"/>
              <a:sym typeface="Gill Sans"/>
            </a:endParaRPr>
          </a:p>
        </p:txBody>
      </p:sp>
      <mc:AlternateContent xmlns:mc="http://schemas.openxmlformats.org/markup-compatibility/2006">
        <mc:Choice xmlns:p14="http://schemas.microsoft.com/office/powerpoint/2010/main" Requires="p14">
          <p:contentPart p14:bwMode="auto" r:id="rId3">
            <p14:nvContentPartPr>
              <p14:cNvPr id="11" name="Entrada de lápiz 10">
                <a:extLst>
                  <a:ext uri="{FF2B5EF4-FFF2-40B4-BE49-F238E27FC236}">
                    <a16:creationId xmlns:a16="http://schemas.microsoft.com/office/drawing/2014/main" id="{599FFBAD-0696-3641-87BE-4F144B20D7D1}"/>
                  </a:ext>
                </a:extLst>
              </p14:cNvPr>
              <p14:cNvContentPartPr/>
              <p14:nvPr/>
            </p14:nvContentPartPr>
            <p14:xfrm>
              <a:off x="822681" y="194371"/>
              <a:ext cx="360" cy="360"/>
            </p14:xfrm>
          </p:contentPart>
        </mc:Choice>
        <mc:Fallback>
          <p:pic>
            <p:nvPicPr>
              <p:cNvPr id="11" name="Entrada de lápiz 10">
                <a:extLst>
                  <a:ext uri="{FF2B5EF4-FFF2-40B4-BE49-F238E27FC236}">
                    <a16:creationId xmlns:a16="http://schemas.microsoft.com/office/drawing/2014/main" id="{599FFBAD-0696-3641-87BE-4F144B20D7D1}"/>
                  </a:ext>
                </a:extLst>
              </p:cNvPr>
              <p:cNvPicPr/>
              <p:nvPr/>
            </p:nvPicPr>
            <p:blipFill>
              <a:blip r:embed="rId4"/>
              <a:stretch>
                <a:fillRect/>
              </a:stretch>
            </p:blipFill>
            <p:spPr>
              <a:xfrm>
                <a:off x="813681" y="185371"/>
                <a:ext cx="18000" cy="18000"/>
              </a:xfrm>
              <a:prstGeom prst="rect">
                <a:avLst/>
              </a:prstGeom>
            </p:spPr>
          </p:pic>
        </mc:Fallback>
      </mc:AlternateContent>
      <p:cxnSp>
        <p:nvCxnSpPr>
          <p:cNvPr id="14" name="Conector recto 13">
            <a:extLst>
              <a:ext uri="{FF2B5EF4-FFF2-40B4-BE49-F238E27FC236}">
                <a16:creationId xmlns:a16="http://schemas.microsoft.com/office/drawing/2014/main" id="{28AF9D6F-103E-5342-88E6-97C575198CE3}"/>
              </a:ext>
            </a:extLst>
          </p:cNvPr>
          <p:cNvCxnSpPr/>
          <p:nvPr/>
        </p:nvCxnSpPr>
        <p:spPr>
          <a:xfrm>
            <a:off x="11421512" y="1403295"/>
            <a:ext cx="0" cy="6490403"/>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sp>
        <p:nvSpPr>
          <p:cNvPr id="16" name="CuadroTexto 15">
            <a:extLst>
              <a:ext uri="{FF2B5EF4-FFF2-40B4-BE49-F238E27FC236}">
                <a16:creationId xmlns:a16="http://schemas.microsoft.com/office/drawing/2014/main" id="{0900FA16-1AEF-8A44-B278-DDC83DE4CFFB}"/>
              </a:ext>
            </a:extLst>
          </p:cNvPr>
          <p:cNvSpPr txBox="1"/>
          <p:nvPr/>
        </p:nvSpPr>
        <p:spPr>
          <a:xfrm>
            <a:off x="8593559" y="6908299"/>
            <a:ext cx="1352862" cy="7489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s-ES" sz="4200" b="0" i="0" u="none" strike="noStrike" cap="none" spc="0" normalizeH="0" baseline="0" dirty="0">
                <a:ln>
                  <a:noFill/>
                </a:ln>
                <a:solidFill>
                  <a:srgbClr val="000000"/>
                </a:solidFill>
                <a:effectLst/>
                <a:uFillTx/>
                <a:latin typeface="+mn-ea"/>
                <a:ea typeface="+mn-ea"/>
                <a:cs typeface="+mj-cs"/>
                <a:sym typeface="Gill Sans"/>
              </a:rPr>
              <a:t>  </a:t>
            </a:r>
            <a:r>
              <a:rPr kumimoji="0" lang="es-ES" sz="1800" b="0" i="0" u="none" strike="noStrike" cap="none" spc="0" normalizeH="0" baseline="0" dirty="0">
                <a:ln>
                  <a:noFill/>
                </a:ln>
                <a:solidFill>
                  <a:srgbClr val="000000"/>
                </a:solidFill>
                <a:effectLst/>
                <a:uFillTx/>
                <a:latin typeface="+mn-ea"/>
                <a:ea typeface="+mn-ea"/>
                <a:cs typeface="+mj-cs"/>
                <a:sym typeface="Gill Sans"/>
              </a:rPr>
              <a:t>TESEO</a:t>
            </a:r>
            <a:endParaRPr kumimoji="0" lang="es-ES" sz="4200" b="0" i="0" u="none" strike="noStrike" cap="none" spc="0" normalizeH="0" baseline="0" dirty="0">
              <a:ln>
                <a:noFill/>
              </a:ln>
              <a:solidFill>
                <a:srgbClr val="000000"/>
              </a:solidFill>
              <a:effectLst/>
              <a:uFillTx/>
              <a:latin typeface="+mn-ea"/>
              <a:ea typeface="+mn-ea"/>
              <a:cs typeface="+mj-cs"/>
              <a:sym typeface="Gill Sans"/>
            </a:endParaRPr>
          </a:p>
        </p:txBody>
      </p:sp>
      <p:sp>
        <p:nvSpPr>
          <p:cNvPr id="18" name="CuadroTexto 17">
            <a:extLst>
              <a:ext uri="{FF2B5EF4-FFF2-40B4-BE49-F238E27FC236}">
                <a16:creationId xmlns:a16="http://schemas.microsoft.com/office/drawing/2014/main" id="{86EE0A1F-CD67-244E-9DFF-892BE0601B41}"/>
              </a:ext>
            </a:extLst>
          </p:cNvPr>
          <p:cNvSpPr txBox="1"/>
          <p:nvPr/>
        </p:nvSpPr>
        <p:spPr>
          <a:xfrm>
            <a:off x="2463281" y="6762411"/>
            <a:ext cx="5372412" cy="25648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s-ES" sz="3200" b="0" i="0" u="none" strike="noStrike" cap="none" spc="0" normalizeH="0" baseline="0" dirty="0">
                <a:ln>
                  <a:noFill/>
                </a:ln>
                <a:solidFill>
                  <a:srgbClr val="000000"/>
                </a:solidFill>
                <a:effectLst/>
                <a:uFillTx/>
                <a:latin typeface="+mn-lt"/>
                <a:ea typeface="+mj-ea"/>
                <a:cs typeface="+mj-cs"/>
                <a:sym typeface="Gill Sans"/>
              </a:rPr>
              <a:t>En la expedición de Jasón participaron algunos de los héroes</a:t>
            </a:r>
            <a:r>
              <a:rPr lang="es-ES" sz="3200" dirty="0">
                <a:latin typeface="+mn-lt"/>
              </a:rPr>
              <a:t> más importantes y famosos. Fueron 55 los héroes que participaron.</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 name="Rectangle"/>
          <p:cNvSpPr>
            <a:spLocks noGrp="1"/>
          </p:cNvSpPr>
          <p:nvPr>
            <p:ph type="body" idx="13"/>
          </p:nvPr>
        </p:nvSpPr>
        <p:spPr>
          <a:xfrm>
            <a:off x="0" y="354563"/>
            <a:ext cx="13017302" cy="5278919"/>
          </a:xfrm>
          <a:prstGeom prst="rect">
            <a:avLst/>
          </a:prstGeom>
        </p:spPr>
        <p:txBody>
          <a:bodyPr/>
          <a:lstStyle/>
          <a:p>
            <a:pPr algn="ctr">
              <a:lnSpc>
                <a:spcPct val="100000"/>
              </a:lnSpc>
              <a:defRPr sz="4200">
                <a:solidFill>
                  <a:srgbClr val="000000"/>
                </a:solidFill>
                <a:latin typeface="+mj-lt"/>
                <a:ea typeface="+mj-ea"/>
                <a:cs typeface="+mj-cs"/>
                <a:sym typeface="Gill Sans"/>
              </a:defRPr>
            </a:pPr>
            <a:endParaRPr dirty="0"/>
          </a:p>
        </p:txBody>
      </p:sp>
      <p:sp>
        <p:nvSpPr>
          <p:cNvPr id="545" name="01"/>
          <p:cNvSpPr txBox="1">
            <a:spLocks noGrp="1"/>
          </p:cNvSpPr>
          <p:nvPr>
            <p:ph type="body" idx="14"/>
          </p:nvPr>
        </p:nvSpPr>
        <p:spPr>
          <a:xfrm>
            <a:off x="579280" y="5702034"/>
            <a:ext cx="1772965" cy="728663"/>
          </a:xfrm>
          <a:prstGeom prst="rect">
            <a:avLst/>
          </a:prstGeom>
        </p:spPr>
        <p:txBody>
          <a:bodyPr/>
          <a:lstStyle/>
          <a:p>
            <a:r>
              <a:rPr dirty="0"/>
              <a:t>01</a:t>
            </a:r>
          </a:p>
        </p:txBody>
      </p:sp>
      <p:sp>
        <p:nvSpPr>
          <p:cNvPr id="546" name="Vivamus sagittis lacus vel augue laoreet rutrum faucibus dolor auctor. Maecenas faucibus mollis interdum."/>
          <p:cNvSpPr txBox="1">
            <a:spLocks noGrp="1"/>
          </p:cNvSpPr>
          <p:nvPr>
            <p:ph type="body" sz="quarter" idx="1"/>
          </p:nvPr>
        </p:nvSpPr>
        <p:spPr>
          <a:xfrm>
            <a:off x="173563" y="6539831"/>
            <a:ext cx="4222648" cy="2623571"/>
          </a:xfrm>
          <a:prstGeom prst="rect">
            <a:avLst/>
          </a:prstGeom>
        </p:spPr>
        <p:txBody>
          <a:bodyPr/>
          <a:lstStyle/>
          <a:p>
            <a:r>
              <a:rPr lang="es-ES" b="0" i="0" u="none" strike="noStrike" dirty="0">
                <a:solidFill>
                  <a:srgbClr val="000000"/>
                </a:solidFill>
                <a:effectLst/>
                <a:latin typeface="HelveticaNeue" panose="02000503000000020004" pitchFamily="2" charset="0"/>
              </a:rPr>
              <a:t>Navegaron hasta </a:t>
            </a:r>
            <a:r>
              <a:rPr lang="es-ES" u="none" strike="noStrike" dirty="0">
                <a:solidFill>
                  <a:srgbClr val="000000"/>
                </a:solidFill>
                <a:latin typeface="HelveticaNeue" panose="02000503000000020004" pitchFamily="2" charset="0"/>
              </a:rPr>
              <a:t>Misias</a:t>
            </a:r>
            <a:r>
              <a:rPr lang="es-ES" b="0" i="0" u="none" strike="noStrike" dirty="0">
                <a:solidFill>
                  <a:srgbClr val="000000"/>
                </a:solidFill>
                <a:effectLst/>
                <a:latin typeface="HelveticaNeue" panose="02000503000000020004" pitchFamily="2" charset="0"/>
              </a:rPr>
              <a:t>, donde Hilas, que había sido enviado a buscar agua, fue raptado por las </a:t>
            </a:r>
            <a:r>
              <a:rPr lang="es-ES" u="none" strike="noStrike" dirty="0">
                <a:solidFill>
                  <a:srgbClr val="000000"/>
                </a:solidFill>
                <a:latin typeface="HelveticaNeue" panose="02000503000000020004" pitchFamily="2" charset="0"/>
              </a:rPr>
              <a:t>ninfas</a:t>
            </a:r>
            <a:r>
              <a:rPr lang="es-ES" b="0" i="0" u="none" strike="noStrike" dirty="0">
                <a:solidFill>
                  <a:srgbClr val="000000"/>
                </a:solidFill>
                <a:effectLst/>
                <a:latin typeface="HelveticaNeue" panose="02000503000000020004" pitchFamily="2" charset="0"/>
              </a:rPr>
              <a:t> de una fuente. Heracles y Polifemo buscaron al joven argonauta, sin éxito y ninguno de los tres volvió a embarcar en el </a:t>
            </a:r>
            <a:r>
              <a:rPr lang="es-ES" b="0" i="1" u="none" strike="noStrike" dirty="0" err="1">
                <a:solidFill>
                  <a:srgbClr val="000000"/>
                </a:solidFill>
                <a:effectLst/>
                <a:latin typeface="HelveticaNeue" panose="02000503000000020004" pitchFamily="2" charset="0"/>
              </a:rPr>
              <a:t>Argo</a:t>
            </a:r>
            <a:r>
              <a:rPr lang="es-ES" b="0" i="0" u="none" strike="noStrike" dirty="0">
                <a:solidFill>
                  <a:srgbClr val="000000"/>
                </a:solidFill>
                <a:effectLst/>
                <a:latin typeface="HelveticaNeue" panose="02000503000000020004" pitchFamily="2" charset="0"/>
              </a:rPr>
              <a:t>, que partió sin ellos cuando </a:t>
            </a:r>
            <a:r>
              <a:rPr lang="es-ES" u="none" strike="noStrike" dirty="0" err="1">
                <a:solidFill>
                  <a:srgbClr val="000000"/>
                </a:solidFill>
                <a:latin typeface="HelveticaNeue" panose="02000503000000020004" pitchFamily="2" charset="0"/>
              </a:rPr>
              <a:t>Tifis</a:t>
            </a:r>
            <a:endParaRPr lang="es-ES" b="0" i="0" dirty="0">
              <a:effectLst/>
              <a:latin typeface="HelveticaNeue" panose="02000503000000020004" pitchFamily="2" charset="0"/>
            </a:endParaRPr>
          </a:p>
          <a:p>
            <a:r>
              <a:rPr lang="es-ES" b="0" i="0" u="none" strike="noStrike" dirty="0">
                <a:solidFill>
                  <a:srgbClr val="000000"/>
                </a:solidFill>
                <a:effectLst/>
                <a:latin typeface="HelveticaNeue" panose="02000503000000020004" pitchFamily="2" charset="0"/>
              </a:rPr>
              <a:t> quiso aprovechar unas ráfagas de viento. A bordo de la nave, </a:t>
            </a:r>
            <a:r>
              <a:rPr lang="es-ES" u="none" strike="noStrike" dirty="0">
                <a:solidFill>
                  <a:srgbClr val="000000"/>
                </a:solidFill>
                <a:latin typeface="HelveticaNeue" panose="02000503000000020004" pitchFamily="2" charset="0"/>
              </a:rPr>
              <a:t>Telam</a:t>
            </a:r>
            <a:r>
              <a:rPr lang="es-ES" dirty="0">
                <a:solidFill>
                  <a:srgbClr val="000000"/>
                </a:solidFill>
                <a:latin typeface="HelveticaNeue" panose="02000503000000020004" pitchFamily="2" charset="0"/>
              </a:rPr>
              <a:t>ón</a:t>
            </a:r>
            <a:r>
              <a:rPr lang="es-ES" b="0" i="0" u="none" strike="noStrike" dirty="0">
                <a:solidFill>
                  <a:srgbClr val="000000"/>
                </a:solidFill>
                <a:effectLst/>
                <a:latin typeface="HelveticaNeue" panose="02000503000000020004" pitchFamily="2" charset="0"/>
              </a:rPr>
              <a:t> echó en cara a </a:t>
            </a:r>
            <a:r>
              <a:rPr lang="es-ES" b="0" i="0" u="none" strike="noStrike" dirty="0" err="1">
                <a:solidFill>
                  <a:srgbClr val="000000"/>
                </a:solidFill>
                <a:effectLst/>
                <a:latin typeface="HelveticaNeue" panose="02000503000000020004" pitchFamily="2" charset="0"/>
              </a:rPr>
              <a:t>Tifis</a:t>
            </a:r>
            <a:r>
              <a:rPr lang="es-ES" b="0" i="0" u="none" strike="noStrike" dirty="0">
                <a:solidFill>
                  <a:srgbClr val="000000"/>
                </a:solidFill>
                <a:effectLst/>
                <a:latin typeface="HelveticaNeue" panose="02000503000000020004" pitchFamily="2" charset="0"/>
              </a:rPr>
              <a:t> que hubieran dejado atrás a Heracles, pero </a:t>
            </a:r>
            <a:r>
              <a:rPr lang="es-ES" u="none" strike="noStrike" dirty="0">
                <a:solidFill>
                  <a:srgbClr val="000000"/>
                </a:solidFill>
                <a:latin typeface="HelveticaNeue" panose="02000503000000020004" pitchFamily="2" charset="0"/>
              </a:rPr>
              <a:t>Calais</a:t>
            </a:r>
            <a:r>
              <a:rPr lang="es-ES" b="0" i="0" u="none" strike="noStrike" dirty="0">
                <a:solidFill>
                  <a:srgbClr val="000000"/>
                </a:solidFill>
                <a:effectLst/>
                <a:latin typeface="HelveticaNeue" panose="02000503000000020004" pitchFamily="2" charset="0"/>
              </a:rPr>
              <a:t> y </a:t>
            </a:r>
            <a:r>
              <a:rPr lang="es-ES" u="none" strike="noStrike" dirty="0" err="1">
                <a:solidFill>
                  <a:srgbClr val="000000"/>
                </a:solidFill>
                <a:latin typeface="HelveticaNeue" panose="02000503000000020004" pitchFamily="2" charset="0"/>
              </a:rPr>
              <a:t>Zetes</a:t>
            </a:r>
            <a:r>
              <a:rPr lang="es-ES" b="0" i="0" u="none" strike="noStrike" dirty="0">
                <a:solidFill>
                  <a:srgbClr val="000000"/>
                </a:solidFill>
                <a:effectLst/>
                <a:latin typeface="HelveticaNeue" panose="02000503000000020004" pitchFamily="2" charset="0"/>
              </a:rPr>
              <a:t> defendieron al piloto de la nave.</a:t>
            </a:r>
            <a:endParaRPr dirty="0"/>
          </a:p>
        </p:txBody>
      </p:sp>
      <p:sp>
        <p:nvSpPr>
          <p:cNvPr id="548" name="02"/>
          <p:cNvSpPr txBox="1">
            <a:spLocks noGrp="1"/>
          </p:cNvSpPr>
          <p:nvPr>
            <p:ph type="body" idx="16"/>
          </p:nvPr>
        </p:nvSpPr>
        <p:spPr>
          <a:xfrm>
            <a:off x="4801926" y="5665294"/>
            <a:ext cx="837903" cy="864624"/>
          </a:xfrm>
          <a:prstGeom prst="rect">
            <a:avLst/>
          </a:prstGeom>
        </p:spPr>
        <p:txBody>
          <a:bodyPr/>
          <a:lstStyle/>
          <a:p>
            <a:r>
              <a:rPr dirty="0"/>
              <a:t>02</a:t>
            </a:r>
          </a:p>
        </p:txBody>
      </p:sp>
      <p:sp>
        <p:nvSpPr>
          <p:cNvPr id="549" name="Justo Sit Amet"/>
          <p:cNvSpPr txBox="1">
            <a:spLocks noGrp="1"/>
          </p:cNvSpPr>
          <p:nvPr>
            <p:ph type="body" idx="17"/>
          </p:nvPr>
        </p:nvSpPr>
        <p:spPr>
          <a:xfrm>
            <a:off x="4858608" y="5937218"/>
            <a:ext cx="3287584" cy="728662"/>
          </a:xfrm>
          <a:prstGeom prst="rect">
            <a:avLst/>
          </a:prstGeom>
        </p:spPr>
        <p:txBody>
          <a:bodyPr/>
          <a:lstStyle/>
          <a:p>
            <a:r>
              <a:rPr lang="es-ES" dirty="0">
                <a:solidFill>
                  <a:schemeClr val="accent5">
                    <a:lumMod val="50000"/>
                  </a:schemeClr>
                </a:solidFill>
              </a:rPr>
              <a:t>LAS HARPÍAS</a:t>
            </a:r>
            <a:endParaRPr dirty="0">
              <a:solidFill>
                <a:schemeClr val="accent5">
                  <a:lumMod val="50000"/>
                </a:schemeClr>
              </a:solidFill>
            </a:endParaRPr>
          </a:p>
        </p:txBody>
      </p:sp>
      <p:sp>
        <p:nvSpPr>
          <p:cNvPr id="550" name="Cum sociis penatibus et dis montes, nascetur ridiculus mus. Nullam quis risus eget urna mollis ornare vel eu leo."/>
          <p:cNvSpPr txBox="1">
            <a:spLocks noGrp="1"/>
          </p:cNvSpPr>
          <p:nvPr>
            <p:ph type="body" idx="18"/>
          </p:nvPr>
        </p:nvSpPr>
        <p:spPr>
          <a:xfrm>
            <a:off x="4632695" y="6495488"/>
            <a:ext cx="4052716" cy="2623571"/>
          </a:xfrm>
          <a:prstGeom prst="rect">
            <a:avLst/>
          </a:prstGeom>
        </p:spPr>
        <p:txBody>
          <a:bodyPr/>
          <a:lstStyle/>
          <a:p>
            <a:r>
              <a:rPr lang="es-ES" b="0" i="0" u="none" strike="noStrike" dirty="0">
                <a:solidFill>
                  <a:srgbClr val="000000"/>
                </a:solidFill>
                <a:effectLst/>
                <a:latin typeface="HelveticaNeue" panose="02000503000000020004" pitchFamily="2" charset="0"/>
              </a:rPr>
              <a:t>Llegaron luego a un lugar de Tracia donde vivía  </a:t>
            </a:r>
            <a:r>
              <a:rPr lang="es-ES" u="none" strike="noStrike" dirty="0" err="1">
                <a:solidFill>
                  <a:srgbClr val="000000"/>
                </a:solidFill>
                <a:latin typeface="HelveticaNeue" panose="02000503000000020004" pitchFamily="2" charset="0"/>
              </a:rPr>
              <a:t>Fineo</a:t>
            </a:r>
            <a:r>
              <a:rPr lang="es-ES" b="0" i="0" u="none" strike="noStrike" dirty="0">
                <a:solidFill>
                  <a:srgbClr val="000000"/>
                </a:solidFill>
                <a:effectLst/>
                <a:latin typeface="HelveticaNeue" panose="02000503000000020004" pitchFamily="2" charset="0"/>
              </a:rPr>
              <a:t>, que era adivino y estaba ciego. Además, estaba sometido al suplicio de que las Harpías le acosaban y le impedían comer. Como los Argonautas querían saber el futuro de su viaje, </a:t>
            </a:r>
            <a:r>
              <a:rPr lang="es-ES" b="0" i="0" u="none" strike="noStrike" dirty="0" err="1">
                <a:solidFill>
                  <a:srgbClr val="000000"/>
                </a:solidFill>
                <a:effectLst/>
                <a:latin typeface="HelveticaNeue" panose="02000503000000020004" pitchFamily="2" charset="0"/>
              </a:rPr>
              <a:t>Fineo</a:t>
            </a:r>
            <a:r>
              <a:rPr lang="es-ES" b="0" i="0" u="none" strike="noStrike" dirty="0">
                <a:solidFill>
                  <a:srgbClr val="000000"/>
                </a:solidFill>
                <a:effectLst/>
                <a:latin typeface="HelveticaNeue" panose="02000503000000020004" pitchFamily="2" charset="0"/>
              </a:rPr>
              <a:t> les pidió que antes lo liberasen de las Harpías, por lo que </a:t>
            </a:r>
            <a:r>
              <a:rPr lang="es-ES" b="0" i="0" u="none" strike="noStrike" dirty="0" err="1">
                <a:solidFill>
                  <a:srgbClr val="000000"/>
                </a:solidFill>
                <a:effectLst/>
                <a:latin typeface="HelveticaNeue" panose="02000503000000020004" pitchFamily="2" charset="0"/>
              </a:rPr>
              <a:t>Zetes</a:t>
            </a:r>
            <a:r>
              <a:rPr lang="es-ES" b="0" i="0" u="none" strike="noStrike" dirty="0">
                <a:solidFill>
                  <a:srgbClr val="000000"/>
                </a:solidFill>
                <a:effectLst/>
                <a:latin typeface="HelveticaNeue" panose="02000503000000020004" pitchFamily="2" charset="0"/>
              </a:rPr>
              <a:t> y Calais, que tenían alas, salieron en persecución de estas. Calais y </a:t>
            </a:r>
            <a:r>
              <a:rPr lang="es-ES" b="0" i="0" u="none" strike="noStrike" dirty="0" err="1">
                <a:solidFill>
                  <a:srgbClr val="000000"/>
                </a:solidFill>
                <a:effectLst/>
                <a:latin typeface="HelveticaNeue" panose="02000503000000020004" pitchFamily="2" charset="0"/>
              </a:rPr>
              <a:t>Zetes</a:t>
            </a:r>
            <a:r>
              <a:rPr lang="es-ES" b="0" i="0" u="none" strike="noStrike" dirty="0">
                <a:solidFill>
                  <a:srgbClr val="000000"/>
                </a:solidFill>
                <a:effectLst/>
                <a:latin typeface="HelveticaNeue" panose="02000503000000020004" pitchFamily="2" charset="0"/>
              </a:rPr>
              <a:t> persiguieron a las Harpías, pero abandonaron la persecución cuando, al llegar a las islas </a:t>
            </a:r>
            <a:r>
              <a:rPr lang="es-ES" u="none" strike="noStrike" dirty="0" err="1">
                <a:solidFill>
                  <a:srgbClr val="000000"/>
                </a:solidFill>
                <a:latin typeface="HelveticaNeue" panose="02000503000000020004" pitchFamily="2" charset="0"/>
              </a:rPr>
              <a:t>Estrófades</a:t>
            </a:r>
            <a:r>
              <a:rPr lang="es-ES" b="0" i="0" u="none" strike="noStrike" dirty="0">
                <a:solidFill>
                  <a:srgbClr val="000000"/>
                </a:solidFill>
                <a:effectLst/>
                <a:latin typeface="HelveticaNeue" panose="02000503000000020004" pitchFamily="2" charset="0"/>
              </a:rPr>
              <a:t>, llegó </a:t>
            </a:r>
            <a:r>
              <a:rPr lang="es-ES" u="none" strike="noStrike" dirty="0">
                <a:solidFill>
                  <a:srgbClr val="000000"/>
                </a:solidFill>
                <a:latin typeface="HelveticaNeue" panose="02000503000000020004" pitchFamily="2" charset="0"/>
              </a:rPr>
              <a:t>Iris</a:t>
            </a:r>
            <a:r>
              <a:rPr lang="es-ES" b="0" i="0" u="none" strike="noStrike" dirty="0">
                <a:solidFill>
                  <a:srgbClr val="000000"/>
                </a:solidFill>
                <a:effectLst/>
                <a:latin typeface="HelveticaNeue" panose="02000503000000020004" pitchFamily="2" charset="0"/>
              </a:rPr>
              <a:t>, hermana de las Harpías y juró que estas no causarían más daño a </a:t>
            </a:r>
            <a:r>
              <a:rPr lang="es-ES" b="0" i="0" u="none" strike="noStrike" dirty="0" err="1">
                <a:solidFill>
                  <a:srgbClr val="000000"/>
                </a:solidFill>
                <a:effectLst/>
                <a:latin typeface="HelveticaNeue" panose="02000503000000020004" pitchFamily="2" charset="0"/>
              </a:rPr>
              <a:t>Fineo</a:t>
            </a:r>
            <a:endParaRPr dirty="0"/>
          </a:p>
        </p:txBody>
      </p:sp>
      <p:sp>
        <p:nvSpPr>
          <p:cNvPr id="551" name="03"/>
          <p:cNvSpPr txBox="1">
            <a:spLocks noGrp="1"/>
          </p:cNvSpPr>
          <p:nvPr>
            <p:ph type="body" idx="19"/>
          </p:nvPr>
        </p:nvSpPr>
        <p:spPr>
          <a:xfrm>
            <a:off x="9621534" y="5665294"/>
            <a:ext cx="837904" cy="728663"/>
          </a:xfrm>
          <a:prstGeom prst="rect">
            <a:avLst/>
          </a:prstGeom>
        </p:spPr>
        <p:txBody>
          <a:bodyPr/>
          <a:lstStyle/>
          <a:p>
            <a:r>
              <a:rPr dirty="0"/>
              <a:t>03</a:t>
            </a:r>
          </a:p>
        </p:txBody>
      </p:sp>
      <p:sp>
        <p:nvSpPr>
          <p:cNvPr id="552" name="Quam Pharetra Tortor"/>
          <p:cNvSpPr txBox="1">
            <a:spLocks noGrp="1"/>
          </p:cNvSpPr>
          <p:nvPr>
            <p:ph type="body" idx="20"/>
          </p:nvPr>
        </p:nvSpPr>
        <p:spPr>
          <a:xfrm>
            <a:off x="9621534" y="6107551"/>
            <a:ext cx="3287585" cy="387995"/>
          </a:xfrm>
          <a:prstGeom prst="rect">
            <a:avLst/>
          </a:prstGeom>
        </p:spPr>
        <p:txBody>
          <a:bodyPr/>
          <a:lstStyle/>
          <a:p>
            <a:r>
              <a:rPr lang="es-ES" dirty="0">
                <a:solidFill>
                  <a:schemeClr val="accent5">
                    <a:lumMod val="50000"/>
                  </a:schemeClr>
                </a:solidFill>
              </a:rPr>
              <a:t>LAS ROCAS SIMPLÉGADES</a:t>
            </a:r>
            <a:endParaRPr dirty="0">
              <a:solidFill>
                <a:schemeClr val="accent5">
                  <a:lumMod val="50000"/>
                </a:schemeClr>
              </a:solidFill>
            </a:endParaRPr>
          </a:p>
        </p:txBody>
      </p:sp>
      <p:sp>
        <p:nvSpPr>
          <p:cNvPr id="553" name="Morbi leo risus, porta ac consectetur ac, at eros. Cras justo odio, dapibus ac in, egestas eget quam."/>
          <p:cNvSpPr txBox="1">
            <a:spLocks noGrp="1"/>
          </p:cNvSpPr>
          <p:nvPr>
            <p:ph type="body" idx="21"/>
          </p:nvPr>
        </p:nvSpPr>
        <p:spPr>
          <a:xfrm>
            <a:off x="8980296" y="6470234"/>
            <a:ext cx="3850942" cy="935137"/>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lstStyle/>
          <a:p>
            <a:r>
              <a:rPr lang="es-ES" b="0" i="0" u="none" strike="noStrike" dirty="0" err="1">
                <a:solidFill>
                  <a:srgbClr val="000000"/>
                </a:solidFill>
                <a:effectLst/>
                <a:latin typeface="HelveticaNeue" panose="02000503000000020004" pitchFamily="2" charset="0"/>
              </a:rPr>
              <a:t>Fineo</a:t>
            </a:r>
            <a:r>
              <a:rPr lang="es-ES" b="0" i="0" u="none" strike="noStrike" dirty="0">
                <a:solidFill>
                  <a:srgbClr val="000000"/>
                </a:solidFill>
                <a:effectLst/>
                <a:latin typeface="HelveticaNeue" panose="02000503000000020004" pitchFamily="2" charset="0"/>
              </a:rPr>
              <a:t>, agradecido, indicó a los Argonautas que tendrían que atravesar un paso entre las rocas </a:t>
            </a:r>
            <a:r>
              <a:rPr lang="es-ES" u="none" strike="noStrike" dirty="0" err="1">
                <a:solidFill>
                  <a:srgbClr val="000000"/>
                </a:solidFill>
                <a:latin typeface="HelveticaNeue" panose="02000503000000020004" pitchFamily="2" charset="0"/>
              </a:rPr>
              <a:t>Simplégades</a:t>
            </a:r>
            <a:r>
              <a:rPr lang="es-ES" b="0" i="0" u="none" strike="noStrike" dirty="0">
                <a:solidFill>
                  <a:srgbClr val="000000"/>
                </a:solidFill>
                <a:effectLst/>
                <a:latin typeface="HelveticaNeue" panose="02000503000000020004" pitchFamily="2" charset="0"/>
              </a:rPr>
              <a:t>, las cuales eran unas enormes rocas que no permanecían fijas sino que cada cierto tiempo entrechocaban entre sí. Les dijo que soltaran una paloma y si el ave pasaba y quedaba a salvo, ellos también podrían pasar pero que no lo hicieran en caso de que el ave muriera. Los Argonautas siguieron estas instrucciones y la paloma pudo ponerse a salvo. A continuación, los Argonautas, remando con todas sus fuerzas, pudieron también atravesar el paso.</a:t>
            </a:r>
            <a:endParaRPr dirty="0"/>
          </a:p>
        </p:txBody>
      </p:sp>
      <p:sp>
        <p:nvSpPr>
          <p:cNvPr id="554" name="Ipsum Ridiculus Bibendum"/>
          <p:cNvSpPr txBox="1">
            <a:spLocks noGrp="1"/>
          </p:cNvSpPr>
          <p:nvPr>
            <p:ph type="body" idx="22"/>
          </p:nvPr>
        </p:nvSpPr>
        <p:spPr>
          <a:xfrm>
            <a:off x="574686" y="6120718"/>
            <a:ext cx="3287585" cy="387995"/>
          </a:xfrm>
          <a:prstGeom prst="rect">
            <a:avLst/>
          </a:prstGeom>
        </p:spPr>
        <p:txBody>
          <a:bodyPr/>
          <a:lstStyle/>
          <a:p>
            <a:r>
              <a:rPr lang="es-ES" dirty="0">
                <a:solidFill>
                  <a:schemeClr val="accent4">
                    <a:lumMod val="50000"/>
                  </a:schemeClr>
                </a:solidFill>
              </a:rPr>
              <a:t>HERACLES, HILAS Y POLIFEMO</a:t>
            </a:r>
            <a:endParaRPr dirty="0">
              <a:solidFill>
                <a:schemeClr val="accent4">
                  <a:lumMod val="50000"/>
                </a:schemeClr>
              </a:solidFill>
            </a:endParaRPr>
          </a:p>
        </p:txBody>
      </p:sp>
      <p:pic>
        <p:nvPicPr>
          <p:cNvPr id="7" name="Marcador de posición de imagen 6">
            <a:extLst>
              <a:ext uri="{FF2B5EF4-FFF2-40B4-BE49-F238E27FC236}">
                <a16:creationId xmlns:a16="http://schemas.microsoft.com/office/drawing/2014/main" id="{831564A4-8692-874A-A3B0-E4AC0FB0A1C4}"/>
              </a:ext>
            </a:extLst>
          </p:cNvPr>
          <p:cNvPicPr>
            <a:picLocks noGrp="1" noChangeAspect="1"/>
          </p:cNvPicPr>
          <p:nvPr>
            <p:ph type="pic" sz="quarter" idx="23"/>
          </p:nvPr>
        </p:nvPicPr>
        <p:blipFill>
          <a:blip r:embed="rId2">
            <a:extLst>
              <a:ext uri="{28A0092B-C50C-407E-A947-70E740481C1C}">
                <a14:useLocalDpi xmlns:a14="http://schemas.microsoft.com/office/drawing/2010/main" val="0"/>
              </a:ext>
            </a:extLst>
          </a:blip>
          <a:srcRect l="27736" r="27736"/>
          <a:stretch>
            <a:fillRect/>
          </a:stretch>
        </p:blipFill>
        <p:spPr>
          <a:xfrm>
            <a:off x="4620358" y="768806"/>
            <a:ext cx="4052716" cy="4914512"/>
          </a:xfrm>
        </p:spPr>
      </p:pic>
      <p:sp>
        <p:nvSpPr>
          <p:cNvPr id="3" name="Rectángulo 2">
            <a:extLst>
              <a:ext uri="{FF2B5EF4-FFF2-40B4-BE49-F238E27FC236}">
                <a16:creationId xmlns:a16="http://schemas.microsoft.com/office/drawing/2014/main" id="{3729E7DC-36E4-FF4A-9912-211A7C4941C7}"/>
              </a:ext>
            </a:extLst>
          </p:cNvPr>
          <p:cNvSpPr/>
          <p:nvPr/>
        </p:nvSpPr>
        <p:spPr>
          <a:xfrm>
            <a:off x="986573" y="-65657"/>
            <a:ext cx="8434873" cy="993578"/>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ES" sz="4200" b="0" i="0" u="none" strike="noStrike" cap="none" spc="0" normalizeH="0" baseline="0" dirty="0">
              <a:ln>
                <a:noFill/>
              </a:ln>
              <a:effectLst/>
              <a:uFillTx/>
              <a:latin typeface="+mj-lt"/>
              <a:ea typeface="+mj-ea"/>
              <a:cs typeface="+mj-cs"/>
              <a:sym typeface="Gill Sans"/>
            </a:endParaRPr>
          </a:p>
        </p:txBody>
      </p:sp>
      <p:pic>
        <p:nvPicPr>
          <p:cNvPr id="11" name="Marcador de posición de imagen 10">
            <a:extLst>
              <a:ext uri="{FF2B5EF4-FFF2-40B4-BE49-F238E27FC236}">
                <a16:creationId xmlns:a16="http://schemas.microsoft.com/office/drawing/2014/main" id="{61779207-CB93-2041-B870-58A1C751F17D}"/>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25263" r="25263"/>
          <a:stretch>
            <a:fillRect/>
          </a:stretch>
        </p:blipFill>
        <p:spPr>
          <a:xfrm>
            <a:off x="173563" y="875051"/>
            <a:ext cx="3965100" cy="4808267"/>
          </a:xfrm>
        </p:spPr>
      </p:pic>
      <p:pic>
        <p:nvPicPr>
          <p:cNvPr id="15" name="Marcador de posición de imagen 14">
            <a:extLst>
              <a:ext uri="{FF2B5EF4-FFF2-40B4-BE49-F238E27FC236}">
                <a16:creationId xmlns:a16="http://schemas.microsoft.com/office/drawing/2014/main" id="{EB16EE14-0E90-9E48-97BD-EF6A25C40DE7}"/>
              </a:ext>
            </a:extLst>
          </p:cNvPr>
          <p:cNvPicPr>
            <a:picLocks noGrp="1" noChangeAspect="1"/>
          </p:cNvPicPr>
          <p:nvPr>
            <p:ph type="pic" sz="quarter" idx="24"/>
          </p:nvPr>
        </p:nvPicPr>
        <p:blipFill>
          <a:blip r:embed="rId4">
            <a:extLst>
              <a:ext uri="{28A0092B-C50C-407E-A947-70E740481C1C}">
                <a14:useLocalDpi xmlns:a14="http://schemas.microsoft.com/office/drawing/2010/main" val="0"/>
              </a:ext>
            </a:extLst>
          </a:blip>
          <a:srcRect t="3471" b="3471"/>
          <a:stretch>
            <a:fillRect/>
          </a:stretch>
        </p:blipFill>
        <p:spPr>
          <a:xfrm>
            <a:off x="9166360" y="935541"/>
            <a:ext cx="3850942" cy="4669832"/>
          </a:xfrm>
        </p:spPr>
      </p:pic>
      <p:sp>
        <p:nvSpPr>
          <p:cNvPr id="16" name="CuadroTexto 15">
            <a:extLst>
              <a:ext uri="{FF2B5EF4-FFF2-40B4-BE49-F238E27FC236}">
                <a16:creationId xmlns:a16="http://schemas.microsoft.com/office/drawing/2014/main" id="{3798BFDA-672C-3244-A281-E54122E3118C}"/>
              </a:ext>
            </a:extLst>
          </p:cNvPr>
          <p:cNvSpPr txBox="1"/>
          <p:nvPr/>
        </p:nvSpPr>
        <p:spPr>
          <a:xfrm>
            <a:off x="769766" y="-691702"/>
            <a:ext cx="102657" cy="7489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ES" sz="4200" b="0" i="0" u="none" strike="noStrike" cap="none" spc="0" normalizeH="0" baseline="0" dirty="0">
              <a:ln>
                <a:noFill/>
              </a:ln>
              <a:solidFill>
                <a:srgbClr val="000000"/>
              </a:solidFill>
              <a:effectLst/>
              <a:uFillTx/>
              <a:latin typeface="+mj-lt"/>
              <a:ea typeface="+mj-ea"/>
              <a:cs typeface="+mj-cs"/>
              <a:sym typeface="Gill Sans"/>
            </a:endParaRPr>
          </a:p>
        </p:txBody>
      </p:sp>
      <p:sp>
        <p:nvSpPr>
          <p:cNvPr id="18" name="CuadroTexto 17">
            <a:extLst>
              <a:ext uri="{FF2B5EF4-FFF2-40B4-BE49-F238E27FC236}">
                <a16:creationId xmlns:a16="http://schemas.microsoft.com/office/drawing/2014/main" id="{FAF5E22C-EB88-D841-8DB8-68312B9F3CE1}"/>
              </a:ext>
            </a:extLst>
          </p:cNvPr>
          <p:cNvSpPr txBox="1"/>
          <p:nvPr/>
        </p:nvSpPr>
        <p:spPr>
          <a:xfrm>
            <a:off x="1772816" y="-241857"/>
            <a:ext cx="6568751" cy="111825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s-ES" sz="6600" u="none" strike="noStrike" cap="none" spc="0" normalizeH="0" baseline="-25000" dirty="0">
                <a:ln>
                  <a:noFill/>
                </a:ln>
                <a:solidFill>
                  <a:srgbClr val="FBD8CB"/>
                </a:solidFill>
                <a:effectLst/>
                <a:uFillTx/>
                <a:latin typeface="Didot" panose="02000503000000020003" pitchFamily="2" charset="-79"/>
                <a:cs typeface="Didot" panose="02000503000000020003" pitchFamily="2" charset="-79"/>
                <a:sym typeface="Gill Sans"/>
              </a:rPr>
              <a:t>LAS AVENTURAS </a:t>
            </a:r>
            <a:endParaRPr kumimoji="0" lang="es-ES" sz="6600" u="none" strike="noStrike" cap="none" spc="0" normalizeH="0" baseline="0" dirty="0">
              <a:ln>
                <a:noFill/>
              </a:ln>
              <a:solidFill>
                <a:srgbClr val="FBD8CB"/>
              </a:solidFill>
              <a:effectLst/>
              <a:uFillTx/>
              <a:latin typeface="Didot" panose="02000503000000020003" pitchFamily="2" charset="-79"/>
              <a:cs typeface="Didot" panose="02000503000000020003" pitchFamily="2" charset="-79"/>
              <a:sym typeface="Gill Sans"/>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 name="Ridiculus Sem Vestibulum Cras Pharetra"/>
          <p:cNvSpPr txBox="1">
            <a:spLocks noGrp="1"/>
          </p:cNvSpPr>
          <p:nvPr>
            <p:ph type="title"/>
          </p:nvPr>
        </p:nvSpPr>
        <p:spPr>
          <a:xfrm>
            <a:off x="671804" y="118187"/>
            <a:ext cx="5243803" cy="1149842"/>
          </a:xfrm>
          <a:prstGeom prst="rect">
            <a:avLst/>
          </a:prstGeom>
        </p:spPr>
        <p:txBody>
          <a:bodyPr/>
          <a:lstStyle/>
          <a:p>
            <a:r>
              <a:rPr lang="es-ES" sz="4800" dirty="0"/>
              <a:t>EL VELLOCINO</a:t>
            </a:r>
            <a:endParaRPr sz="4800" dirty="0"/>
          </a:p>
        </p:txBody>
      </p:sp>
      <p:sp>
        <p:nvSpPr>
          <p:cNvPr id="530" name="Nulla vitae elit libero, a pharetra augue. Etiam porta sem malesuada magna mollis euismod. Aenean lacinia bibendum nulla sed consectetur. Cum penatibus et magnis parturient montes, nascetur ridiculus mus.…"/>
          <p:cNvSpPr txBox="1">
            <a:spLocks noGrp="1"/>
          </p:cNvSpPr>
          <p:nvPr>
            <p:ph type="body" sz="quarter" idx="1"/>
          </p:nvPr>
        </p:nvSpPr>
        <p:spPr>
          <a:xfrm>
            <a:off x="242596" y="690465"/>
            <a:ext cx="5673011" cy="8826760"/>
          </a:xfrm>
          <a:prstGeom prst="rect">
            <a:avLst/>
          </a:prstGeom>
        </p:spPr>
        <p:txBody>
          <a:bodyPr/>
          <a:lstStyle/>
          <a:p>
            <a:pPr algn="l"/>
            <a:br>
              <a:rPr lang="es-ES" b="0" i="0" u="none" strike="noStrike" dirty="0">
                <a:solidFill>
                  <a:srgbClr val="000000"/>
                </a:solidFill>
                <a:effectLst/>
                <a:latin typeface="HelveticaNeue" panose="02000503000000020004" pitchFamily="2" charset="0"/>
              </a:rPr>
            </a:br>
            <a:endParaRPr lang="es-ES" b="0" i="0" u="none" strike="noStrike" dirty="0">
              <a:solidFill>
                <a:srgbClr val="000000"/>
              </a:solidFill>
              <a:effectLst/>
              <a:latin typeface="HelveticaNeue" panose="02000503000000020004" pitchFamily="2" charset="0"/>
            </a:endParaRPr>
          </a:p>
          <a:p>
            <a:pPr algn="l"/>
            <a:r>
              <a:rPr lang="es-ES" b="0" i="0" u="none" strike="noStrike" dirty="0">
                <a:solidFill>
                  <a:srgbClr val="000000"/>
                </a:solidFill>
                <a:effectLst/>
                <a:latin typeface="HelveticaNeue" panose="02000503000000020004" pitchFamily="2" charset="0"/>
              </a:rPr>
              <a:t>Jasón anunció al rey </a:t>
            </a:r>
            <a:r>
              <a:rPr lang="es-ES" b="0" i="0" u="none" strike="noStrike" dirty="0" err="1">
                <a:solidFill>
                  <a:srgbClr val="000000"/>
                </a:solidFill>
                <a:effectLst/>
                <a:latin typeface="HelveticaNeue" panose="02000503000000020004" pitchFamily="2" charset="0"/>
              </a:rPr>
              <a:t>Eetes</a:t>
            </a:r>
            <a:r>
              <a:rPr lang="es-ES" b="0" i="0" u="none" strike="noStrike" dirty="0">
                <a:solidFill>
                  <a:srgbClr val="000000"/>
                </a:solidFill>
                <a:effectLst/>
                <a:latin typeface="HelveticaNeue" panose="02000503000000020004" pitchFamily="2" charset="0"/>
              </a:rPr>
              <a:t> su propósito de obtener el vellocino de oro. El rey prometió que le dejaría marchar con él si antes conseguía  arar un campo con dos toros de pezuñas de bronce y que respiraban fuego, sembrar sobre los surcos unos dientes de dragón y luego vencer al </a:t>
            </a:r>
            <a:r>
              <a:rPr lang="es-ES" dirty="0">
                <a:solidFill>
                  <a:srgbClr val="000000"/>
                </a:solidFill>
                <a:latin typeface="HelveticaNeue" panose="02000503000000020004" pitchFamily="2" charset="0"/>
              </a:rPr>
              <a:t> dragón que nunca dormía</a:t>
            </a:r>
            <a:r>
              <a:rPr lang="es-ES" b="0" i="0" u="none" strike="noStrike" dirty="0">
                <a:solidFill>
                  <a:srgbClr val="000000"/>
                </a:solidFill>
                <a:effectLst/>
                <a:latin typeface="HelveticaNeue" panose="02000503000000020004" pitchFamily="2" charset="0"/>
              </a:rPr>
              <a:t> y que permanecía al pie del árbol donde se hallaba el vellocino. Medea, la hija del rey </a:t>
            </a:r>
            <a:r>
              <a:rPr lang="es-ES" b="0" i="0" u="none" strike="noStrike" dirty="0" err="1">
                <a:solidFill>
                  <a:srgbClr val="000000"/>
                </a:solidFill>
                <a:effectLst/>
                <a:latin typeface="HelveticaNeue" panose="02000503000000020004" pitchFamily="2" charset="0"/>
              </a:rPr>
              <a:t>Eetes</a:t>
            </a:r>
            <a:r>
              <a:rPr lang="es-ES" b="0" i="0" u="none" strike="noStrike" dirty="0">
                <a:solidFill>
                  <a:srgbClr val="000000"/>
                </a:solidFill>
                <a:effectLst/>
                <a:latin typeface="HelveticaNeue" panose="02000503000000020004" pitchFamily="2" charset="0"/>
              </a:rPr>
              <a:t>, se enamoró apasionadamente de Jasón, por obra de </a:t>
            </a:r>
            <a:r>
              <a:rPr lang="es-ES" dirty="0">
                <a:solidFill>
                  <a:srgbClr val="000000"/>
                </a:solidFill>
                <a:latin typeface="HelveticaNeue" panose="02000503000000020004" pitchFamily="2" charset="0"/>
              </a:rPr>
              <a:t>Afrodita</a:t>
            </a:r>
            <a:r>
              <a:rPr lang="es-ES" b="0" i="0" u="none" strike="noStrike" dirty="0">
                <a:solidFill>
                  <a:srgbClr val="000000"/>
                </a:solidFill>
                <a:effectLst/>
                <a:latin typeface="HelveticaNeue" panose="02000503000000020004" pitchFamily="2" charset="0"/>
              </a:rPr>
              <a:t>. Por ello, le ayudó a llevar a buen término su hazaña, poniendo en práctica su hechicería.</a:t>
            </a:r>
            <a:br>
              <a:rPr lang="es-ES" b="0" i="0" u="none" strike="noStrike" dirty="0">
                <a:solidFill>
                  <a:srgbClr val="000000"/>
                </a:solidFill>
                <a:effectLst/>
                <a:latin typeface="HelveticaNeue" panose="02000503000000020004" pitchFamily="2" charset="0"/>
              </a:rPr>
            </a:br>
            <a:endParaRPr lang="es-ES" b="0" i="0" u="none" strike="noStrike" dirty="0">
              <a:solidFill>
                <a:srgbClr val="000000"/>
              </a:solidFill>
              <a:effectLst/>
              <a:latin typeface="HelveticaNeue" panose="02000503000000020004" pitchFamily="2" charset="0"/>
            </a:endParaRPr>
          </a:p>
          <a:p>
            <a:pPr algn="l"/>
            <a:r>
              <a:rPr lang="es-ES" b="0" i="0" u="none" strike="noStrike" dirty="0">
                <a:solidFill>
                  <a:srgbClr val="000000"/>
                </a:solidFill>
                <a:effectLst/>
                <a:latin typeface="HelveticaNeue" panose="02000503000000020004" pitchFamily="2" charset="0"/>
              </a:rPr>
              <a:t>Medea </a:t>
            </a:r>
            <a:r>
              <a:rPr lang="es-ES" b="0" i="0" u="none" strike="noStrike" dirty="0" err="1">
                <a:solidFill>
                  <a:srgbClr val="000000"/>
                </a:solidFill>
                <a:effectLst/>
                <a:latin typeface="HelveticaNeue" panose="02000503000000020004" pitchFamily="2" charset="0"/>
              </a:rPr>
              <a:t>dió</a:t>
            </a:r>
            <a:r>
              <a:rPr lang="es-ES" b="0" i="0" u="none" strike="noStrike" dirty="0">
                <a:solidFill>
                  <a:srgbClr val="000000"/>
                </a:solidFill>
                <a:effectLst/>
                <a:latin typeface="HelveticaNeue" panose="02000503000000020004" pitchFamily="2" charset="0"/>
              </a:rPr>
              <a:t> a Jasón un aceite de propiedades mágicas para que se ungiera con él y no le hicieran daño los toros. Tras terminar la primara misión, lanzó los dientes sobre los surcos. De ellos brotaron cientos de esqueletos, llamados Espartos, que se lanzaron contra el héroe, pero este, siguiendo las instrucciones de Medea, arrojó una piedra entre ellos y se enfrentaron entre sí. Luego, Medea provocó un terrible sueño a la serpiente, Jasón se apoderó del vellocino y huyó con el resto de Argonautas y con Medea en su embarcación, ya que </a:t>
            </a:r>
            <a:r>
              <a:rPr lang="es-ES" b="0" i="0" u="none" strike="noStrike" dirty="0" err="1">
                <a:solidFill>
                  <a:srgbClr val="000000"/>
                </a:solidFill>
                <a:effectLst/>
                <a:latin typeface="HelveticaNeue" panose="02000503000000020004" pitchFamily="2" charset="0"/>
              </a:rPr>
              <a:t>Eetes</a:t>
            </a:r>
            <a:r>
              <a:rPr lang="es-ES" b="0" i="0" u="none" strike="noStrike" dirty="0">
                <a:solidFill>
                  <a:srgbClr val="000000"/>
                </a:solidFill>
                <a:effectLst/>
                <a:latin typeface="HelveticaNeue" panose="02000503000000020004" pitchFamily="2" charset="0"/>
              </a:rPr>
              <a:t> se proponía incendiar el barco y matar a los Argonautas.</a:t>
            </a:r>
          </a:p>
          <a:p>
            <a:br>
              <a:rPr lang="es-ES" sz="1900" dirty="0"/>
            </a:br>
            <a:endParaRPr sz="1900" dirty="0"/>
          </a:p>
        </p:txBody>
      </p:sp>
      <p:sp>
        <p:nvSpPr>
          <p:cNvPr id="531" name="Rectangle"/>
          <p:cNvSpPr>
            <a:spLocks noGrp="1"/>
          </p:cNvSpPr>
          <p:nvPr>
            <p:ph type="body" idx="13"/>
          </p:nvPr>
        </p:nvSpPr>
        <p:spPr>
          <a:xfrm>
            <a:off x="6046237" y="118187"/>
            <a:ext cx="6952065" cy="9761076"/>
          </a:xfrm>
          <a:prstGeom prst="rect">
            <a:avLst/>
          </a:prstGeom>
        </p:spPr>
        <p:txBody>
          <a:bodyPr/>
          <a:lstStyle/>
          <a:p>
            <a:pPr algn="ctr">
              <a:lnSpc>
                <a:spcPct val="100000"/>
              </a:lnSpc>
              <a:defRPr sz="4200">
                <a:solidFill>
                  <a:srgbClr val="000000"/>
                </a:solidFill>
                <a:latin typeface="+mj-lt"/>
                <a:ea typeface="+mj-ea"/>
                <a:cs typeface="+mj-cs"/>
                <a:sym typeface="Gill Sans"/>
              </a:defRPr>
            </a:pPr>
            <a:endParaRPr dirty="0"/>
          </a:p>
        </p:txBody>
      </p:sp>
      <p:pic>
        <p:nvPicPr>
          <p:cNvPr id="3" name="Imagen 2">
            <a:extLst>
              <a:ext uri="{FF2B5EF4-FFF2-40B4-BE49-F238E27FC236}">
                <a16:creationId xmlns:a16="http://schemas.microsoft.com/office/drawing/2014/main" id="{9D84E5CA-5272-E344-A4E0-11D9C45639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6237" y="-1"/>
            <a:ext cx="3670417" cy="4840111"/>
          </a:xfrm>
          <a:prstGeom prst="rect">
            <a:avLst/>
          </a:prstGeom>
        </p:spPr>
      </p:pic>
      <p:pic>
        <p:nvPicPr>
          <p:cNvPr id="17" name="Imagen 16">
            <a:extLst>
              <a:ext uri="{FF2B5EF4-FFF2-40B4-BE49-F238E27FC236}">
                <a16:creationId xmlns:a16="http://schemas.microsoft.com/office/drawing/2014/main" id="{D470530C-AA39-3E4B-9618-5DE736939D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6237" y="4840111"/>
            <a:ext cx="6952065" cy="4913489"/>
          </a:xfrm>
          <a:prstGeom prst="rect">
            <a:avLst/>
          </a:prstGeom>
        </p:spPr>
      </p:pic>
      <p:pic>
        <p:nvPicPr>
          <p:cNvPr id="27" name="Imagen 26">
            <a:extLst>
              <a:ext uri="{FF2B5EF4-FFF2-40B4-BE49-F238E27FC236}">
                <a16:creationId xmlns:a16="http://schemas.microsoft.com/office/drawing/2014/main" id="{2EB5BE61-36C3-4949-A95E-F7939A3604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23152" y="31585"/>
            <a:ext cx="3281648" cy="4808526"/>
          </a:xfrm>
          <a:prstGeom prst="rect">
            <a:avLst/>
          </a:prstGeom>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BAFCC57E-4212-F44D-91BC-1B4D240F9DD0}"/>
              </a:ext>
            </a:extLst>
          </p:cNvPr>
          <p:cNvSpPr/>
          <p:nvPr/>
        </p:nvSpPr>
        <p:spPr>
          <a:xfrm>
            <a:off x="615820" y="802433"/>
            <a:ext cx="3470988" cy="2631232"/>
          </a:xfrm>
          <a:prstGeom prst="rect">
            <a:avLst/>
          </a:prstGeom>
          <a:solidFill>
            <a:schemeClr val="accent4">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ES" sz="4200" b="0" i="0" u="none" strike="noStrike" cap="none" spc="0" normalizeH="0" baseline="0">
              <a:ln>
                <a:noFill/>
              </a:ln>
              <a:solidFill>
                <a:srgbClr val="000000"/>
              </a:solidFill>
              <a:effectLst/>
              <a:uFillTx/>
              <a:latin typeface="+mj-lt"/>
              <a:ea typeface="+mj-ea"/>
              <a:cs typeface="+mj-cs"/>
              <a:sym typeface="Gill Sans"/>
            </a:endParaRPr>
          </a:p>
        </p:txBody>
      </p:sp>
      <p:sp>
        <p:nvSpPr>
          <p:cNvPr id="20" name="Rectángulo 19">
            <a:extLst>
              <a:ext uri="{FF2B5EF4-FFF2-40B4-BE49-F238E27FC236}">
                <a16:creationId xmlns:a16="http://schemas.microsoft.com/office/drawing/2014/main" id="{1A88336C-961A-D241-BC60-D1CD18DA4C9F}"/>
              </a:ext>
            </a:extLst>
          </p:cNvPr>
          <p:cNvSpPr/>
          <p:nvPr/>
        </p:nvSpPr>
        <p:spPr>
          <a:xfrm>
            <a:off x="4758612" y="1418253"/>
            <a:ext cx="6792686" cy="1772701"/>
          </a:xfrm>
          <a:prstGeom prst="rect">
            <a:avLst/>
          </a:prstGeom>
          <a:solidFill>
            <a:schemeClr val="accent4">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ES" sz="4200" b="0" i="0" u="none" strike="noStrike" cap="none" spc="0" normalizeH="0" baseline="0">
              <a:ln>
                <a:noFill/>
              </a:ln>
              <a:solidFill>
                <a:srgbClr val="000000"/>
              </a:solidFill>
              <a:effectLst/>
              <a:uFillTx/>
              <a:latin typeface="+mj-lt"/>
              <a:ea typeface="+mj-ea"/>
              <a:cs typeface="+mj-cs"/>
              <a:sym typeface="Gill Sans"/>
            </a:endParaRPr>
          </a:p>
        </p:txBody>
      </p:sp>
      <p:sp>
        <p:nvSpPr>
          <p:cNvPr id="558" name="Rectangle"/>
          <p:cNvSpPr>
            <a:spLocks noGrp="1"/>
          </p:cNvSpPr>
          <p:nvPr>
            <p:ph type="body" idx="13"/>
          </p:nvPr>
        </p:nvSpPr>
        <p:spPr>
          <a:xfrm>
            <a:off x="-6251" y="3750906"/>
            <a:ext cx="13017302" cy="6002694"/>
          </a:xfrm>
          <a:prstGeom prst="rect">
            <a:avLst/>
          </a:prstGeom>
        </p:spPr>
        <p:txBody>
          <a:bodyPr/>
          <a:lstStyle/>
          <a:p>
            <a:pPr algn="ctr">
              <a:lnSpc>
                <a:spcPct val="100000"/>
              </a:lnSpc>
              <a:defRPr sz="4200">
                <a:solidFill>
                  <a:srgbClr val="000000"/>
                </a:solidFill>
                <a:latin typeface="+mj-lt"/>
                <a:ea typeface="+mj-ea"/>
                <a:cs typeface="+mj-cs"/>
                <a:sym typeface="Gill Sans"/>
              </a:defRPr>
            </a:pPr>
            <a:endParaRPr dirty="0"/>
          </a:p>
        </p:txBody>
      </p:sp>
      <p:sp>
        <p:nvSpPr>
          <p:cNvPr id="560" name="Donec ullamcorper nulla non metus auctor fringilla. Morbi leo risus, porta ac consectetur ac, vestibulum at eros. Etiam porta sem malesuada magna mollis euismod. Donec ullamcorper nulla non metus auctor fringilla. Morbi leo risus, porta ac consectetur ac, vestibulum at eros. Etiam porta sem malesuada magna mollis euismod."/>
          <p:cNvSpPr txBox="1">
            <a:spLocks noGrp="1"/>
          </p:cNvSpPr>
          <p:nvPr>
            <p:ph type="body" sz="quarter" idx="1"/>
          </p:nvPr>
        </p:nvSpPr>
        <p:spPr>
          <a:prstGeom prst="rect">
            <a:avLst/>
          </a:prstGeom>
        </p:spPr>
        <p:txBody>
          <a:bodyPr/>
          <a:lstStyle/>
          <a:p>
            <a:r>
              <a:rPr lang="es-ES" sz="1800" b="0" i="0" u="none" strike="noStrike" dirty="0">
                <a:solidFill>
                  <a:srgbClr val="000000"/>
                </a:solidFill>
                <a:effectLst/>
                <a:latin typeface="HelveticaNeue" panose="02000503000000020004" pitchFamily="2" charset="0"/>
              </a:rPr>
              <a:t>Después de esto, los argonautas pasaron unas cuantas aventuras y, al final, volvieron a </a:t>
            </a:r>
            <a:r>
              <a:rPr lang="es-ES" sz="1800" b="0" i="0" u="none" strike="noStrike" dirty="0" err="1">
                <a:solidFill>
                  <a:srgbClr val="000000"/>
                </a:solidFill>
                <a:effectLst/>
                <a:latin typeface="HelveticaNeue" panose="02000503000000020004" pitchFamily="2" charset="0"/>
              </a:rPr>
              <a:t>Yolcos</a:t>
            </a:r>
            <a:r>
              <a:rPr lang="es-ES" sz="1800" b="0" i="0" u="none" strike="noStrike" dirty="0">
                <a:solidFill>
                  <a:srgbClr val="000000"/>
                </a:solidFill>
                <a:effectLst/>
                <a:latin typeface="HelveticaNeue" panose="02000503000000020004" pitchFamily="2" charset="0"/>
              </a:rPr>
              <a:t>, donde Jasón recuperó el trono y se casó con Medea. </a:t>
            </a:r>
          </a:p>
        </p:txBody>
      </p:sp>
      <p:sp>
        <p:nvSpPr>
          <p:cNvPr id="561" name="Mattis Ultricies Ridiculus"/>
          <p:cNvSpPr txBox="1">
            <a:spLocks noGrp="1"/>
          </p:cNvSpPr>
          <p:nvPr>
            <p:ph type="title"/>
          </p:nvPr>
        </p:nvSpPr>
        <p:spPr>
          <a:xfrm>
            <a:off x="615820" y="1611490"/>
            <a:ext cx="4509984" cy="1579464"/>
          </a:xfrm>
          <a:prstGeom prst="rect">
            <a:avLst/>
          </a:prstGeom>
        </p:spPr>
        <p:txBody>
          <a:bodyPr/>
          <a:lstStyle>
            <a:lvl1pPr>
              <a:defRPr sz="3600"/>
            </a:lvl1pPr>
          </a:lstStyle>
          <a:p>
            <a:r>
              <a:rPr lang="es-ES" sz="4800" dirty="0">
                <a:solidFill>
                  <a:schemeClr val="bg1"/>
                </a:solidFill>
              </a:rPr>
              <a:t>VUELTA A YOLCO</a:t>
            </a:r>
            <a:endParaRPr sz="4800" dirty="0">
              <a:solidFill>
                <a:schemeClr val="bg1"/>
              </a:solidFill>
            </a:endParaRPr>
          </a:p>
        </p:txBody>
      </p:sp>
      <p:pic>
        <p:nvPicPr>
          <p:cNvPr id="19" name="Marcador de posición de imagen 18">
            <a:extLst>
              <a:ext uri="{FF2B5EF4-FFF2-40B4-BE49-F238E27FC236}">
                <a16:creationId xmlns:a16="http://schemas.microsoft.com/office/drawing/2014/main" id="{A943722F-7A56-A34D-B1EE-D4AD4CEACA40}"/>
              </a:ext>
            </a:extLst>
          </p:cNvPr>
          <p:cNvPicPr>
            <a:picLocks noGrp="1" noChangeAspect="1"/>
          </p:cNvPicPr>
          <p:nvPr>
            <p:ph type="pic" sz="half" idx="14"/>
          </p:nvPr>
        </p:nvPicPr>
        <p:blipFill>
          <a:blip r:embed="rId2">
            <a:extLst>
              <a:ext uri="{28A0092B-C50C-407E-A947-70E740481C1C}">
                <a14:useLocalDpi xmlns:a14="http://schemas.microsoft.com/office/drawing/2010/main" val="0"/>
              </a:ext>
            </a:extLst>
          </a:blip>
          <a:srcRect t="26305" b="26305"/>
          <a:stretch>
            <a:fillRect/>
          </a:stretch>
        </p:blipFill>
        <p:spPr>
          <a:xfrm>
            <a:off x="8754" y="4709038"/>
            <a:ext cx="12996046" cy="4229693"/>
          </a:xfrm>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7E7300B9-A36D-8C48-8E0D-88947434479B}"/>
              </a:ext>
            </a:extLst>
          </p:cNvPr>
          <p:cNvSpPr/>
          <p:nvPr/>
        </p:nvSpPr>
        <p:spPr>
          <a:xfrm>
            <a:off x="0" y="410547"/>
            <a:ext cx="13004800" cy="9753600"/>
          </a:xfrm>
          <a:prstGeom prst="rect">
            <a:avLst/>
          </a:prstGeom>
          <a:solidFill>
            <a:schemeClr val="tx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s-ES" sz="4200" b="0" i="0" u="none" strike="noStrike" cap="none" spc="0" normalizeH="0" baseline="0" dirty="0">
              <a:ln>
                <a:noFill/>
              </a:ln>
              <a:solidFill>
                <a:srgbClr val="000000"/>
              </a:solidFill>
              <a:effectLst/>
              <a:uFillTx/>
              <a:latin typeface="+mj-lt"/>
              <a:ea typeface="+mj-ea"/>
              <a:cs typeface="+mj-cs"/>
              <a:sym typeface="Gill Sans"/>
            </a:endParaRPr>
          </a:p>
        </p:txBody>
      </p:sp>
      <p:sp>
        <p:nvSpPr>
          <p:cNvPr id="2" name="Marcador de texto 1">
            <a:extLst>
              <a:ext uri="{FF2B5EF4-FFF2-40B4-BE49-F238E27FC236}">
                <a16:creationId xmlns:a16="http://schemas.microsoft.com/office/drawing/2014/main" id="{B5C4F5E2-718F-CD45-9384-CFD80BAA282C}"/>
              </a:ext>
            </a:extLst>
          </p:cNvPr>
          <p:cNvSpPr>
            <a:spLocks noGrp="1"/>
          </p:cNvSpPr>
          <p:nvPr>
            <p:ph type="body" idx="13"/>
          </p:nvPr>
        </p:nvSpPr>
        <p:spPr>
          <a:xfrm flipH="1" flipV="1">
            <a:off x="6502350" y="9757337"/>
            <a:ext cx="141046" cy="562320"/>
          </a:xfrm>
        </p:spPr>
        <p:txBody>
          <a:bodyPr/>
          <a:lstStyle/>
          <a:p>
            <a:endParaRPr lang="es-ES" dirty="0"/>
          </a:p>
        </p:txBody>
      </p:sp>
      <p:sp>
        <p:nvSpPr>
          <p:cNvPr id="5" name="Marcador de texto 4">
            <a:extLst>
              <a:ext uri="{FF2B5EF4-FFF2-40B4-BE49-F238E27FC236}">
                <a16:creationId xmlns:a16="http://schemas.microsoft.com/office/drawing/2014/main" id="{7D8DB48F-7723-2F4D-B658-727F3FE29AD7}"/>
              </a:ext>
            </a:extLst>
          </p:cNvPr>
          <p:cNvSpPr>
            <a:spLocks noGrp="1"/>
          </p:cNvSpPr>
          <p:nvPr>
            <p:ph type="body" sz="quarter" idx="16"/>
          </p:nvPr>
        </p:nvSpPr>
        <p:spPr/>
        <p:txBody>
          <a:bodyPr/>
          <a:lstStyle/>
          <a:p>
            <a:r>
              <a:rPr lang="es-ES" dirty="0"/>
              <a:t> </a:t>
            </a:r>
          </a:p>
        </p:txBody>
      </p:sp>
      <p:sp>
        <p:nvSpPr>
          <p:cNvPr id="6" name="Marcador de texto 5">
            <a:extLst>
              <a:ext uri="{FF2B5EF4-FFF2-40B4-BE49-F238E27FC236}">
                <a16:creationId xmlns:a16="http://schemas.microsoft.com/office/drawing/2014/main" id="{2919F910-3F29-5C4B-91EA-1198FAF72EDB}"/>
              </a:ext>
            </a:extLst>
          </p:cNvPr>
          <p:cNvSpPr>
            <a:spLocks noGrp="1"/>
          </p:cNvSpPr>
          <p:nvPr>
            <p:ph type="body" sz="quarter" idx="1"/>
          </p:nvPr>
        </p:nvSpPr>
        <p:spPr/>
        <p:txBody>
          <a:bodyPr/>
          <a:lstStyle/>
          <a:p>
            <a:r>
              <a:rPr lang="es-ES" dirty="0"/>
              <a:t> </a:t>
            </a:r>
          </a:p>
        </p:txBody>
      </p:sp>
      <p:sp>
        <p:nvSpPr>
          <p:cNvPr id="7" name="Marcador de texto 6">
            <a:extLst>
              <a:ext uri="{FF2B5EF4-FFF2-40B4-BE49-F238E27FC236}">
                <a16:creationId xmlns:a16="http://schemas.microsoft.com/office/drawing/2014/main" id="{D0CF8665-57FE-0A47-BED9-661C83A3EA80}"/>
              </a:ext>
            </a:extLst>
          </p:cNvPr>
          <p:cNvSpPr>
            <a:spLocks noGrp="1"/>
          </p:cNvSpPr>
          <p:nvPr>
            <p:ph type="body" sz="quarter" idx="17"/>
          </p:nvPr>
        </p:nvSpPr>
        <p:spPr/>
        <p:txBody>
          <a:bodyPr/>
          <a:lstStyle/>
          <a:p>
            <a:r>
              <a:rPr lang="es-ES" dirty="0"/>
              <a:t>  </a:t>
            </a:r>
          </a:p>
        </p:txBody>
      </p:sp>
      <p:sp>
        <p:nvSpPr>
          <p:cNvPr id="8" name="Marcador de texto 7">
            <a:extLst>
              <a:ext uri="{FF2B5EF4-FFF2-40B4-BE49-F238E27FC236}">
                <a16:creationId xmlns:a16="http://schemas.microsoft.com/office/drawing/2014/main" id="{33305630-9BE5-A74B-8B60-7510307583D4}"/>
              </a:ext>
            </a:extLst>
          </p:cNvPr>
          <p:cNvSpPr>
            <a:spLocks noGrp="1"/>
          </p:cNvSpPr>
          <p:nvPr>
            <p:ph type="body" sz="quarter" idx="18"/>
          </p:nvPr>
        </p:nvSpPr>
        <p:spPr/>
        <p:txBody>
          <a:bodyPr/>
          <a:lstStyle/>
          <a:p>
            <a:r>
              <a:rPr lang="es-ES" dirty="0"/>
              <a:t> </a:t>
            </a:r>
          </a:p>
        </p:txBody>
      </p:sp>
      <p:sp>
        <p:nvSpPr>
          <p:cNvPr id="9" name="Marcador de texto 8">
            <a:extLst>
              <a:ext uri="{FF2B5EF4-FFF2-40B4-BE49-F238E27FC236}">
                <a16:creationId xmlns:a16="http://schemas.microsoft.com/office/drawing/2014/main" id="{28C80094-6D20-7A48-83FA-D97314A5FC71}"/>
              </a:ext>
            </a:extLst>
          </p:cNvPr>
          <p:cNvSpPr>
            <a:spLocks noGrp="1"/>
          </p:cNvSpPr>
          <p:nvPr>
            <p:ph type="body" sz="quarter" idx="19"/>
          </p:nvPr>
        </p:nvSpPr>
        <p:spPr/>
        <p:txBody>
          <a:bodyPr/>
          <a:lstStyle/>
          <a:p>
            <a:r>
              <a:rPr lang="es-ES" dirty="0"/>
              <a:t> </a:t>
            </a:r>
          </a:p>
        </p:txBody>
      </p:sp>
      <p:sp>
        <p:nvSpPr>
          <p:cNvPr id="10" name="Marcador de texto 9">
            <a:extLst>
              <a:ext uri="{FF2B5EF4-FFF2-40B4-BE49-F238E27FC236}">
                <a16:creationId xmlns:a16="http://schemas.microsoft.com/office/drawing/2014/main" id="{36A222E7-27A2-6A4D-83F2-90B1B753BFF8}"/>
              </a:ext>
            </a:extLst>
          </p:cNvPr>
          <p:cNvSpPr>
            <a:spLocks noGrp="1"/>
          </p:cNvSpPr>
          <p:nvPr>
            <p:ph type="body" sz="quarter" idx="20"/>
          </p:nvPr>
        </p:nvSpPr>
        <p:spPr/>
        <p:txBody>
          <a:bodyPr/>
          <a:lstStyle/>
          <a:p>
            <a:r>
              <a:rPr lang="es-ES" dirty="0"/>
              <a:t>  </a:t>
            </a:r>
          </a:p>
        </p:txBody>
      </p:sp>
      <p:sp>
        <p:nvSpPr>
          <p:cNvPr id="12" name="CuadroTexto 11">
            <a:extLst>
              <a:ext uri="{FF2B5EF4-FFF2-40B4-BE49-F238E27FC236}">
                <a16:creationId xmlns:a16="http://schemas.microsoft.com/office/drawing/2014/main" id="{28F08CD8-B82B-264F-85E2-3425D667BE5B}"/>
              </a:ext>
            </a:extLst>
          </p:cNvPr>
          <p:cNvSpPr txBox="1"/>
          <p:nvPr/>
        </p:nvSpPr>
        <p:spPr>
          <a:xfrm>
            <a:off x="4963464" y="1657796"/>
            <a:ext cx="7630267" cy="60119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s-ES" sz="9600" dirty="0">
                <a:solidFill>
                  <a:schemeClr val="accent4">
                    <a:lumMod val="40000"/>
                    <a:lumOff val="60000"/>
                  </a:schemeClr>
                </a:solidFill>
                <a:latin typeface="Didot" panose="02000503000000020003" pitchFamily="2" charset="-79"/>
                <a:cs typeface="Didot" panose="02000503000000020003" pitchFamily="2" charset="-79"/>
              </a:rPr>
              <a:t>ESPERO QUE OS HAYA. GUSTADO</a:t>
            </a:r>
            <a:endParaRPr kumimoji="0" lang="es-ES" sz="9600" b="0" i="0" u="none" strike="noStrike" cap="none" spc="0" normalizeH="0" baseline="0" dirty="0">
              <a:ln>
                <a:noFill/>
              </a:ln>
              <a:solidFill>
                <a:schemeClr val="accent4">
                  <a:lumMod val="40000"/>
                  <a:lumOff val="60000"/>
                </a:schemeClr>
              </a:solidFill>
              <a:effectLst/>
              <a:uFillTx/>
              <a:latin typeface="Didot" panose="02000503000000020003" pitchFamily="2" charset="-79"/>
              <a:cs typeface="Didot" panose="02000503000000020003" pitchFamily="2" charset="-79"/>
              <a:sym typeface="Gill Sans"/>
            </a:endParaRPr>
          </a:p>
        </p:txBody>
      </p:sp>
      <p:pic>
        <p:nvPicPr>
          <p:cNvPr id="15" name="Imagen 14">
            <a:extLst>
              <a:ext uri="{FF2B5EF4-FFF2-40B4-BE49-F238E27FC236}">
                <a16:creationId xmlns:a16="http://schemas.microsoft.com/office/drawing/2014/main" id="{30A866E7-B777-4B4C-BAF7-6698A00E47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57796"/>
            <a:ext cx="3488227" cy="6366722"/>
          </a:xfrm>
          <a:prstGeom prst="rect">
            <a:avLst/>
          </a:prstGeom>
        </p:spPr>
      </p:pic>
      <p:sp>
        <p:nvSpPr>
          <p:cNvPr id="16" name="CuadroTexto 15">
            <a:extLst>
              <a:ext uri="{FF2B5EF4-FFF2-40B4-BE49-F238E27FC236}">
                <a16:creationId xmlns:a16="http://schemas.microsoft.com/office/drawing/2014/main" id="{04C98E2B-F2BC-AC4F-A65E-AE807B52E277}"/>
              </a:ext>
            </a:extLst>
          </p:cNvPr>
          <p:cNvSpPr txBox="1"/>
          <p:nvPr/>
        </p:nvSpPr>
        <p:spPr>
          <a:xfrm flipH="1">
            <a:off x="4963462" y="6523817"/>
            <a:ext cx="535638" cy="32111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s-ES" sz="20200" b="0" i="0" dirty="0">
                <a:solidFill>
                  <a:srgbClr val="333333"/>
                </a:solidFill>
                <a:effectLst/>
                <a:latin typeface="Segoe UI Emoji" panose="020F0502020204030204" pitchFamily="34" charset="0"/>
              </a:rPr>
              <a:t>👍</a:t>
            </a:r>
            <a:endParaRPr kumimoji="0" lang="es-ES" sz="20200" b="0" i="0" u="none" strike="noStrike" cap="none" spc="0" normalizeH="0" baseline="0" dirty="0">
              <a:ln>
                <a:noFill/>
              </a:ln>
              <a:solidFill>
                <a:srgbClr val="000000"/>
              </a:solidFill>
              <a:effectLst/>
              <a:uFillTx/>
              <a:latin typeface="+mj-lt"/>
              <a:ea typeface="+mj-ea"/>
              <a:cs typeface="+mj-cs"/>
              <a:sym typeface="Gill Sans"/>
            </a:endParaRPr>
          </a:p>
        </p:txBody>
      </p:sp>
    </p:spTree>
    <p:extLst>
      <p:ext uri="{BB962C8B-B14F-4D97-AF65-F5344CB8AC3E}">
        <p14:creationId xmlns:p14="http://schemas.microsoft.com/office/powerpoint/2010/main" val="148173265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 name="Rectangle"/>
          <p:cNvSpPr>
            <a:spLocks noGrp="1"/>
          </p:cNvSpPr>
          <p:nvPr>
            <p:ph type="body" idx="13"/>
          </p:nvPr>
        </p:nvSpPr>
        <p:spPr>
          <a:prstGeom prst="rect">
            <a:avLst/>
          </a:prstGeom>
        </p:spPr>
        <p:txBody>
          <a:bodyPr/>
          <a:lstStyle/>
          <a:p>
            <a:pPr algn="ctr">
              <a:lnSpc>
                <a:spcPct val="100000"/>
              </a:lnSpc>
              <a:defRPr sz="4200">
                <a:solidFill>
                  <a:srgbClr val="000000"/>
                </a:solidFill>
                <a:latin typeface="+mj-lt"/>
                <a:ea typeface="+mj-ea"/>
                <a:cs typeface="+mj-cs"/>
                <a:sym typeface="Gill Sans"/>
              </a:defRPr>
            </a:pPr>
            <a:endParaRPr/>
          </a:p>
        </p:txBody>
      </p:sp>
      <p:pic>
        <p:nvPicPr>
          <p:cNvPr id="535" name="Image" descr="Image"/>
          <p:cNvPicPr>
            <a:picLocks noGrp="1" noChangeAspect="1"/>
          </p:cNvPicPr>
          <p:nvPr>
            <p:ph type="pic" idx="14"/>
          </p:nvPr>
        </p:nvPicPr>
        <p:blipFill>
          <a:blip r:embed="rId2"/>
          <a:srcRect l="2171" r="2171"/>
          <a:stretch>
            <a:fillRect/>
          </a:stretch>
        </p:blipFill>
        <p:spPr>
          <a:xfrm>
            <a:off x="1123776" y="5182011"/>
            <a:ext cx="4235947" cy="3321171"/>
          </a:xfrm>
          <a:prstGeom prst="rect">
            <a:avLst/>
          </a:prstGeom>
        </p:spPr>
      </p:pic>
      <p:pic>
        <p:nvPicPr>
          <p:cNvPr id="536" name="Image" descr="Image"/>
          <p:cNvPicPr>
            <a:picLocks noGrp="1" noChangeAspect="1"/>
          </p:cNvPicPr>
          <p:nvPr>
            <p:ph type="pic" idx="15"/>
          </p:nvPr>
        </p:nvPicPr>
        <p:blipFill>
          <a:blip r:embed="rId3"/>
          <a:srcRect t="18605" b="18605"/>
          <a:stretch>
            <a:fillRect/>
          </a:stretch>
        </p:blipFill>
        <p:spPr>
          <a:prstGeom prst="rect">
            <a:avLst/>
          </a:prstGeom>
        </p:spPr>
      </p:pic>
      <p:sp>
        <p:nvSpPr>
          <p:cNvPr id="537" name="01"/>
          <p:cNvSpPr txBox="1">
            <a:spLocks noGrp="1"/>
          </p:cNvSpPr>
          <p:nvPr>
            <p:ph type="body" idx="16"/>
          </p:nvPr>
        </p:nvSpPr>
        <p:spPr>
          <a:prstGeom prst="rect">
            <a:avLst/>
          </a:prstGeom>
        </p:spPr>
        <p:txBody>
          <a:bodyPr/>
          <a:lstStyle/>
          <a:p>
            <a:r>
              <a:t>01</a:t>
            </a:r>
          </a:p>
        </p:txBody>
      </p:sp>
      <p:sp>
        <p:nvSpPr>
          <p:cNvPr id="538" name="Maecenas mollis interdum. Morbi leo risus, ac ac, at. Duis mollis, nisi, eget sem nec elit. Cras justo ac in, egestas eget quam. Aenean eu leo quam."/>
          <p:cNvSpPr txBox="1">
            <a:spLocks noGrp="1"/>
          </p:cNvSpPr>
          <p:nvPr>
            <p:ph type="body" sz="quarter" idx="1"/>
          </p:nvPr>
        </p:nvSpPr>
        <p:spPr>
          <a:prstGeom prst="rect">
            <a:avLst/>
          </a:prstGeom>
        </p:spPr>
        <p:txBody>
          <a:bodyPr/>
          <a:lstStyle/>
          <a:p>
            <a:r>
              <a:t>Maecenas mollis interdum. Morbi leo risus, ac ac, at. Duis mollis, nisi, eget sem nec elit. Cras justo ac in, egestas eget quam. Aenean eu leo quam.</a:t>
            </a:r>
          </a:p>
        </p:txBody>
      </p:sp>
      <p:sp>
        <p:nvSpPr>
          <p:cNvPr id="539" name="Ipsum Ridiculus Bibendum"/>
          <p:cNvSpPr txBox="1">
            <a:spLocks noGrp="1"/>
          </p:cNvSpPr>
          <p:nvPr>
            <p:ph type="body" idx="17"/>
          </p:nvPr>
        </p:nvSpPr>
        <p:spPr>
          <a:prstGeom prst="rect">
            <a:avLst/>
          </a:prstGeom>
        </p:spPr>
        <p:txBody>
          <a:bodyPr/>
          <a:lstStyle/>
          <a:p>
            <a:r>
              <a:t>Ipsum Ridiculus Bibendum</a:t>
            </a:r>
          </a:p>
        </p:txBody>
      </p:sp>
      <p:sp>
        <p:nvSpPr>
          <p:cNvPr id="540" name="02"/>
          <p:cNvSpPr txBox="1">
            <a:spLocks noGrp="1"/>
          </p:cNvSpPr>
          <p:nvPr>
            <p:ph type="body" idx="18"/>
          </p:nvPr>
        </p:nvSpPr>
        <p:spPr>
          <a:prstGeom prst="rect">
            <a:avLst/>
          </a:prstGeom>
        </p:spPr>
        <p:txBody>
          <a:bodyPr/>
          <a:lstStyle/>
          <a:p>
            <a:r>
              <a:t>02</a:t>
            </a:r>
          </a:p>
        </p:txBody>
      </p:sp>
      <p:sp>
        <p:nvSpPr>
          <p:cNvPr id="541" name="Tortor Egestas Vehicula"/>
          <p:cNvSpPr txBox="1">
            <a:spLocks noGrp="1"/>
          </p:cNvSpPr>
          <p:nvPr>
            <p:ph type="body" idx="19"/>
          </p:nvPr>
        </p:nvSpPr>
        <p:spPr>
          <a:prstGeom prst="rect">
            <a:avLst/>
          </a:prstGeom>
        </p:spPr>
        <p:txBody>
          <a:bodyPr/>
          <a:lstStyle/>
          <a:p>
            <a:r>
              <a:t>Tortor Egestas Vehicula</a:t>
            </a:r>
          </a:p>
        </p:txBody>
      </p:sp>
      <p:sp>
        <p:nvSpPr>
          <p:cNvPr id="542" name="Morbi leo risus, porta ac consectetur ac, vestibulum at eros. Nullam id dolor id nibh ultricies vehicula ut id elit. Maecenas faucibus mollis interdum."/>
          <p:cNvSpPr txBox="1">
            <a:spLocks noGrp="1"/>
          </p:cNvSpPr>
          <p:nvPr>
            <p:ph type="body" idx="20"/>
          </p:nvPr>
        </p:nvSpPr>
        <p:spPr>
          <a:prstGeom prst="rect">
            <a:avLst/>
          </a:prstGeom>
        </p:spPr>
        <p:txBody>
          <a:bodyPr/>
          <a:lstStyle/>
          <a:p>
            <a:r>
              <a:t>Morbi leo risus, porta ac consectetur ac, vestibulum at eros. Nullam id dolor id nibh ultricies vehicula ut id elit. Maecenas faucibus mollis interdum.</a:t>
            </a:r>
          </a:p>
        </p:txBody>
      </p:sp>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Avenir Next Medium"/>
        <a:ea typeface="Avenir Next Medium"/>
        <a:cs typeface="Avenir Next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7B198"/>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Avenir Next Medium"/>
        <a:ea typeface="Avenir Next Medium"/>
        <a:cs typeface="Avenir Next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7B198"/>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3697</TotalTime>
  <Words>1818</Words>
  <Application>Microsoft Macintosh PowerPoint</Application>
  <PresentationFormat>Personalizado</PresentationFormat>
  <Paragraphs>147</Paragraphs>
  <Slides>21</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21</vt:i4>
      </vt:variant>
    </vt:vector>
  </HeadingPairs>
  <TitlesOfParts>
    <vt:vector size="29" baseType="lpstr">
      <vt:lpstr>Avenir Next</vt:lpstr>
      <vt:lpstr>Avenir Next Medium</vt:lpstr>
      <vt:lpstr>Didot</vt:lpstr>
      <vt:lpstr>Gill Sans</vt:lpstr>
      <vt:lpstr>HelveticaNeue</vt:lpstr>
      <vt:lpstr>Lucida Grande</vt:lpstr>
      <vt:lpstr>Segoe UI Emoji</vt:lpstr>
      <vt:lpstr>White</vt:lpstr>
      <vt:lpstr>Argonautas</vt:lpstr>
      <vt:lpstr>EL PRINCIPIO DE ESTA HISTORIA</vt:lpstr>
      <vt:lpstr>EN EL ARGO Y BUSCANDO AYUDA</vt:lpstr>
      <vt:lpstr>¡ARGONAUTAS A BORDO!</vt:lpstr>
      <vt:lpstr>Presentación de PowerPoint</vt:lpstr>
      <vt:lpstr>EL VELLOCINO</vt:lpstr>
      <vt:lpstr>VUELTA A YOLCO</vt:lpstr>
      <vt:lpstr>Presentación de PowerPoint</vt:lpstr>
      <vt:lpstr>Presentación de PowerPoint</vt:lpstr>
      <vt:lpstr>Aenean Ligula Mollis</vt:lpstr>
      <vt:lpstr>Cras justo odio, dapibus ac facilisis in, egestas eget quam.</vt:lpstr>
      <vt:lpstr>Vivamus vel laoreet rutrum jsuto dolar vel faucibus  dolor auctor.</vt:lpstr>
      <vt:lpstr>Parturient Venenatis</vt:lpstr>
      <vt:lpstr>Nullam quis risus eget urna justo dolar mollis ornare vel eu leo.</vt:lpstr>
      <vt:lpstr>Maecenas sed diam eget risus varius blandit  sit amet non magna.</vt:lpstr>
      <vt:lpstr>Etiam porta sem malesuada magna  mollis euismod.</vt:lpstr>
      <vt:lpstr>Fusce dapibus, tellus ac cursus commodo, tortor  nibh ut massa justo sit amet risus.</vt:lpstr>
      <vt:lpstr>Fermentum</vt:lpstr>
      <vt:lpstr>Magna Mollis</vt:lpstr>
      <vt:lpstr>Contact us:</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Argonautas</dc:title>
  <dc:creator>Microsoft Office User</dc:creator>
  <cp:lastModifiedBy>Microsoft Office User</cp:lastModifiedBy>
  <cp:revision>8</cp:revision>
  <dcterms:created xsi:type="dcterms:W3CDTF">2023-01-31T18:05:45Z</dcterms:created>
  <dcterms:modified xsi:type="dcterms:W3CDTF">2023-02-03T07:43:01Z</dcterms:modified>
</cp:coreProperties>
</file>